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50"/>
  </p:notesMasterIdLst>
  <p:sldIdLst>
    <p:sldId id="543" r:id="rId3"/>
    <p:sldId id="346" r:id="rId4"/>
    <p:sldId id="347" r:id="rId5"/>
    <p:sldId id="280" r:id="rId6"/>
    <p:sldId id="544" r:id="rId7"/>
    <p:sldId id="419" r:id="rId8"/>
    <p:sldId id="420" r:id="rId9"/>
    <p:sldId id="268" r:id="rId10"/>
    <p:sldId id="269" r:id="rId11"/>
    <p:sldId id="270" r:id="rId12"/>
    <p:sldId id="503" r:id="rId13"/>
    <p:sldId id="274" r:id="rId14"/>
    <p:sldId id="275" r:id="rId15"/>
    <p:sldId id="398" r:id="rId16"/>
    <p:sldId id="399" r:id="rId17"/>
    <p:sldId id="311" r:id="rId18"/>
    <p:sldId id="520" r:id="rId19"/>
    <p:sldId id="370" r:id="rId20"/>
    <p:sldId id="371" r:id="rId21"/>
    <p:sldId id="372" r:id="rId22"/>
    <p:sldId id="373" r:id="rId23"/>
    <p:sldId id="376" r:id="rId24"/>
    <p:sldId id="377" r:id="rId25"/>
    <p:sldId id="388" r:id="rId26"/>
    <p:sldId id="389" r:id="rId27"/>
    <p:sldId id="417" r:id="rId28"/>
    <p:sldId id="418" r:id="rId29"/>
    <p:sldId id="386" r:id="rId30"/>
    <p:sldId id="387" r:id="rId31"/>
    <p:sldId id="390" r:id="rId32"/>
    <p:sldId id="391" r:id="rId33"/>
    <p:sldId id="396" r:id="rId34"/>
    <p:sldId id="397" r:id="rId35"/>
    <p:sldId id="298" r:id="rId36"/>
    <p:sldId id="379" r:id="rId37"/>
    <p:sldId id="415" r:id="rId38"/>
    <p:sldId id="416" r:id="rId39"/>
    <p:sldId id="380" r:id="rId40"/>
    <p:sldId id="381" r:id="rId41"/>
    <p:sldId id="430" r:id="rId42"/>
    <p:sldId id="431" r:id="rId43"/>
    <p:sldId id="260" r:id="rId44"/>
    <p:sldId id="261" r:id="rId45"/>
    <p:sldId id="402" r:id="rId46"/>
    <p:sldId id="403" r:id="rId47"/>
    <p:sldId id="353" r:id="rId48"/>
    <p:sldId id="354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6277"/>
    <a:srgbClr val="255068"/>
    <a:srgbClr val="333F50"/>
    <a:srgbClr val="265169"/>
    <a:srgbClr val="2D6176"/>
    <a:srgbClr val="FFFFFE"/>
    <a:srgbClr val="F9FAFB"/>
    <a:srgbClr val="2F3E57"/>
    <a:srgbClr val="E4ECF5"/>
    <a:srgbClr val="000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208"/>
    <p:restoredTop sz="89818" autoAdjust="0"/>
  </p:normalViewPr>
  <p:slideViewPr>
    <p:cSldViewPr snapToGrid="0" snapToObjects="1" showGuides="1">
      <p:cViewPr varScale="1">
        <p:scale>
          <a:sx n="113" d="100"/>
          <a:sy n="113" d="100"/>
        </p:scale>
        <p:origin x="1530" y="108"/>
      </p:cViewPr>
      <p:guideLst>
        <p:guide orient="horz" pos="2228"/>
        <p:guide pos="2835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10" d="100"/>
        <a:sy n="2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tna Singh Kaith" userId="S::cskaith@wwfindia.net::dd1b3343-859b-4e96-85f9-d86318aab6bb" providerId="AD" clId="Web-{AEB54FAE-A5F8-FF4C-C077-5A290DC2185E}"/>
    <pc:docChg chg="modSld">
      <pc:chgData name="Chetna Singh Kaith" userId="S::cskaith@wwfindia.net::dd1b3343-859b-4e96-85f9-d86318aab6bb" providerId="AD" clId="Web-{AEB54FAE-A5F8-FF4C-C077-5A290DC2185E}" dt="2019-03-05T06:16:57.457" v="25" actId="20577"/>
      <pc:docMkLst>
        <pc:docMk/>
      </pc:docMkLst>
      <pc:sldChg chg="modSp">
        <pc:chgData name="Chetna Singh Kaith" userId="S::cskaith@wwfindia.net::dd1b3343-859b-4e96-85f9-d86318aab6bb" providerId="AD" clId="Web-{AEB54FAE-A5F8-FF4C-C077-5A290DC2185E}" dt="2019-03-05T06:16:57.457" v="24" actId="20577"/>
        <pc:sldMkLst>
          <pc:docMk/>
          <pc:sldMk cId="1393287958" sldId="347"/>
        </pc:sldMkLst>
        <pc:spChg chg="mod">
          <ac:chgData name="Chetna Singh Kaith" userId="S::cskaith@wwfindia.net::dd1b3343-859b-4e96-85f9-d86318aab6bb" providerId="AD" clId="Web-{AEB54FAE-A5F8-FF4C-C077-5A290DC2185E}" dt="2019-03-05T06:16:57.457" v="24" actId="20577"/>
          <ac:spMkLst>
            <pc:docMk/>
            <pc:sldMk cId="1393287958" sldId="347"/>
            <ac:spMk id="7" creationId="{C51EA46D-8384-2C44-A3DB-BC088BBF764F}"/>
          </ac:spMkLst>
        </pc:spChg>
      </pc:sldChg>
    </pc:docChg>
  </pc:docChgLst>
  <pc:docChgLst>
    <pc:chgData name="Chetna Singh Kaith" userId="S::cskaith@wwfindia.net::dd1b3343-859b-4e96-85f9-d86318aab6bb" providerId="AD" clId="Web-{74744740-9572-E96E-98C0-B4CD98D14088}"/>
    <pc:docChg chg="modSld">
      <pc:chgData name="Chetna Singh Kaith" userId="S::cskaith@wwfindia.net::dd1b3343-859b-4e96-85f9-d86318aab6bb" providerId="AD" clId="Web-{74744740-9572-E96E-98C0-B4CD98D14088}" dt="2019-03-05T06:14:44.496" v="11" actId="1076"/>
      <pc:docMkLst>
        <pc:docMk/>
      </pc:docMkLst>
      <pc:sldChg chg="modSp">
        <pc:chgData name="Chetna Singh Kaith" userId="S::cskaith@wwfindia.net::dd1b3343-859b-4e96-85f9-d86318aab6bb" providerId="AD" clId="Web-{74744740-9572-E96E-98C0-B4CD98D14088}" dt="2019-03-05T06:14:27.074" v="6" actId="1076"/>
        <pc:sldMkLst>
          <pc:docMk/>
          <pc:sldMk cId="837978641" sldId="316"/>
        </pc:sldMkLst>
        <pc:spChg chg="mod">
          <ac:chgData name="Chetna Singh Kaith" userId="S::cskaith@wwfindia.net::dd1b3343-859b-4e96-85f9-d86318aab6bb" providerId="AD" clId="Web-{74744740-9572-E96E-98C0-B4CD98D14088}" dt="2019-03-05T06:14:27.074" v="6" actId="1076"/>
          <ac:spMkLst>
            <pc:docMk/>
            <pc:sldMk cId="837978641" sldId="316"/>
            <ac:spMk id="5" creationId="{5623098F-8566-114E-B270-45630B08C1EF}"/>
          </ac:spMkLst>
        </pc:spChg>
      </pc:sldChg>
      <pc:sldChg chg="modSp">
        <pc:chgData name="Chetna Singh Kaith" userId="S::cskaith@wwfindia.net::dd1b3343-859b-4e96-85f9-d86318aab6bb" providerId="AD" clId="Web-{74744740-9572-E96E-98C0-B4CD98D14088}" dt="2019-03-05T06:14:44.496" v="11" actId="1076"/>
        <pc:sldMkLst>
          <pc:docMk/>
          <pc:sldMk cId="1720575029" sldId="320"/>
        </pc:sldMkLst>
        <pc:spChg chg="mod">
          <ac:chgData name="Chetna Singh Kaith" userId="S::cskaith@wwfindia.net::dd1b3343-859b-4e96-85f9-d86318aab6bb" providerId="AD" clId="Web-{74744740-9572-E96E-98C0-B4CD98D14088}" dt="2019-03-05T06:14:44.496" v="11" actId="1076"/>
          <ac:spMkLst>
            <pc:docMk/>
            <pc:sldMk cId="1720575029" sldId="320"/>
            <ac:spMk id="5" creationId="{5623098F-8566-114E-B270-45630B08C1E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902FA-24E8-9C42-BDB4-380EBF5043FF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C0038-DF43-E34C-AC2A-98CF1C408E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2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C0038-DF43-E34C-AC2A-98CF1C408E7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4215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3780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603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650859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4492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72258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9386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0352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4034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10439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391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C0038-DF43-E34C-AC2A-98CF1C408E7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6572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96291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4791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716964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959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309013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2494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950551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4654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537844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781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7431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5295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3434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796671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3884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678871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2298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8712408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150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47294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130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971379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936759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0713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4057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11728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43269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23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0962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998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039194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664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170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994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9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85801" y="1122365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143001" y="3602040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800"/>
            </a:lvl1pPr>
            <a:lvl2pPr marL="0" indent="342900" algn="ctr">
              <a:buSzTx/>
              <a:buFontTx/>
              <a:buNone/>
              <a:defRPr sz="1800"/>
            </a:lvl2pPr>
            <a:lvl3pPr marL="0" indent="685800" algn="ctr">
              <a:buSzTx/>
              <a:buFontTx/>
              <a:buNone/>
              <a:defRPr sz="1800"/>
            </a:lvl3pPr>
            <a:lvl4pPr marL="0" indent="1028700" algn="ctr">
              <a:buSzTx/>
              <a:buFontTx/>
              <a:buNone/>
              <a:defRPr sz="1800"/>
            </a:lvl4pPr>
            <a:lvl5pPr marL="0" indent="1371600" algn="ctr">
              <a:buSzTx/>
              <a:buFontTx/>
              <a:buNone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807500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623888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/>
            </a:lvl1pPr>
            <a:lvl2pPr marL="0" indent="342900">
              <a:buSzTx/>
              <a:buFontTx/>
              <a:buNone/>
              <a:defRPr sz="1800"/>
            </a:lvl2pPr>
            <a:lvl3pPr marL="0" indent="685800">
              <a:buSzTx/>
              <a:buFontTx/>
              <a:buNone/>
              <a:defRPr sz="1800"/>
            </a:lvl3pPr>
            <a:lvl4pPr marL="0" indent="1028700">
              <a:buSzTx/>
              <a:buFontTx/>
              <a:buNone/>
              <a:defRPr sz="1800"/>
            </a:lvl4pPr>
            <a:lvl5pPr marL="0" indent="1371600">
              <a:buSzTx/>
              <a:buFontTx/>
              <a:buNone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3815119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628651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419150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629842" y="1681166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  <a:lvl2pPr marL="0" indent="342900">
              <a:buSzTx/>
              <a:buFontTx/>
              <a:buNone/>
              <a:defRPr sz="1800" b="1"/>
            </a:lvl2pPr>
            <a:lvl3pPr marL="0" indent="685800">
              <a:buSzTx/>
              <a:buFontTx/>
              <a:buNone/>
              <a:defRPr sz="1800" b="1"/>
            </a:lvl3pPr>
            <a:lvl4pPr marL="0" indent="1028700">
              <a:buSzTx/>
              <a:buFontTx/>
              <a:buNone/>
              <a:defRPr sz="1800" b="1"/>
            </a:lvl4pPr>
            <a:lvl5pPr marL="0" indent="1371600">
              <a:buSzTx/>
              <a:buFontTx/>
              <a:buNone/>
              <a:defRPr sz="18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4629151" y="1681166"/>
            <a:ext cx="3887393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5532706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82458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522976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sz="half" idx="1"/>
          </p:nvPr>
        </p:nvSpPr>
        <p:spPr>
          <a:xfrm>
            <a:off x="3887392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8843" indent="-195943">
              <a:defRPr sz="2400"/>
            </a:lvl2pPr>
            <a:lvl3pPr marL="914400" indent="-228600">
              <a:defRPr sz="2400"/>
            </a:lvl3pPr>
            <a:lvl4pPr marL="1303020" indent="-274320">
              <a:defRPr sz="2400"/>
            </a:lvl4pPr>
            <a:lvl5pPr marL="1645920" indent="-274320"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quarter" idx="13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</a:lstStyle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4553066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83" name="Shape 83"/>
          <p:cNvSpPr>
            <a:spLocks noGrp="1"/>
          </p:cNvSpPr>
          <p:nvPr>
            <p:ph type="pic" sz="half" idx="13"/>
          </p:nvPr>
        </p:nvSpPr>
        <p:spPr>
          <a:xfrm>
            <a:off x="3887392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  <a:lvl2pPr marL="0" indent="342900">
              <a:buSzTx/>
              <a:buFontTx/>
              <a:buNone/>
              <a:defRPr sz="1200"/>
            </a:lvl2pPr>
            <a:lvl3pPr marL="0" indent="685800">
              <a:buSzTx/>
              <a:buFontTx/>
              <a:buNone/>
              <a:defRPr sz="1200"/>
            </a:lvl3pPr>
            <a:lvl4pPr marL="0" indent="1028700">
              <a:buSzTx/>
              <a:buFontTx/>
              <a:buNone/>
              <a:defRPr sz="1200"/>
            </a:lvl4pPr>
            <a:lvl5pPr marL="0" indent="1371600">
              <a:buSzTx/>
              <a:buFontTx/>
              <a:buNone/>
              <a:defRPr sz="1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hape 8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580047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4304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791151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1035126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23E8-4962-604D-A567-32C908E1EC85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7F94D-F54B-A345-A74D-2EB36A4DD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98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87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80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82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64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98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805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72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BAF3A-5A38-C24F-B364-C52973905F9E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E26C7-B0B8-E245-8C64-688F046BA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542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1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288369" y="6423500"/>
            <a:ext cx="226983" cy="2308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pPr hangingPunct="0"/>
            <a:fld id="{86CB4B4D-7CA3-9044-876B-883B54F8677D}" type="slidenum">
              <a:rPr lang="en-US" kern="0" smtClean="0">
                <a:sym typeface="Calibri"/>
              </a:rPr>
              <a:pPr hangingPunct="0"/>
              <a:t>‹#›</a:t>
            </a:fld>
            <a:endParaRPr lang="en-US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39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/>
  <p:txStyles>
    <p:titleStyle>
      <a:lvl1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1450" marR="0" indent="-17145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542925" marR="0" indent="-200025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925829" marR="0" indent="-240029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2954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16383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19812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23241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26670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3009900" marR="0" indent="-266700" algn="l" defTabSz="685800" rtl="0" latinLnBrk="0">
        <a:lnSpc>
          <a:spcPct val="9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429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858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0287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3716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7145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0574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4003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7432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microsoft.com/office/2007/relationships/hdphoto" Target="../media/hdphoto2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3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bin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.jpeg"/><Relationship Id="rId5" Type="http://schemas.openxmlformats.org/officeDocument/2006/relationships/image" Target="../media/image19.png"/><Relationship Id="rId4" Type="http://schemas.openxmlformats.org/officeDocument/2006/relationships/audio" Target="../media/audio2.bin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28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bin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.jpeg"/><Relationship Id="rId5" Type="http://schemas.openxmlformats.org/officeDocument/2006/relationships/image" Target="../media/image19.png"/><Relationship Id="rId4" Type="http://schemas.openxmlformats.org/officeDocument/2006/relationships/audio" Target="../media/audio2.bin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.bin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audio" Target="../media/audio2.bin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.bin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.png"/><Relationship Id="rId5" Type="http://schemas.openxmlformats.org/officeDocument/2006/relationships/image" Target="../media/image30.jpeg"/><Relationship Id="rId10" Type="http://schemas.openxmlformats.org/officeDocument/2006/relationships/image" Target="../media/image21.png"/><Relationship Id="rId4" Type="http://schemas.openxmlformats.org/officeDocument/2006/relationships/audio" Target="../media/audio2.bin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8.jpe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8.jpe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jpeg"/><Relationship Id="rId5" Type="http://schemas.openxmlformats.org/officeDocument/2006/relationships/image" Target="../media/image19.pn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8.jpe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8.jpe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8.jpe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ourplanet.com/" TargetMode="External"/><Relationship Id="rId5" Type="http://schemas.openxmlformats.org/officeDocument/2006/relationships/hyperlink" Target="https://quiz.wwfindia.org/wwq/" TargetMode="External"/><Relationship Id="rId4" Type="http://schemas.openxmlformats.org/officeDocument/2006/relationships/image" Target="../media/image16.png"/><Relationship Id="rId9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8.jpeg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8.jpeg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bin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jpeg"/><Relationship Id="rId5" Type="http://schemas.openxmlformats.org/officeDocument/2006/relationships/image" Target="../media/image19.png"/><Relationship Id="rId4" Type="http://schemas.openxmlformats.org/officeDocument/2006/relationships/audio" Target="../media/audio2.bin"/><Relationship Id="rId9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.bin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audio" Target="../media/audio2.bin"/><Relationship Id="rId9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bin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jpeg"/><Relationship Id="rId5" Type="http://schemas.openxmlformats.org/officeDocument/2006/relationships/image" Target="../media/image19.png"/><Relationship Id="rId4" Type="http://schemas.openxmlformats.org/officeDocument/2006/relationships/audio" Target="../media/audio2.bin"/><Relationship Id="rId9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audio" Target="../media/audio1.bin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10" Type="http://schemas.openxmlformats.org/officeDocument/2006/relationships/image" Target="../media/image21.png"/><Relationship Id="rId4" Type="http://schemas.openxmlformats.org/officeDocument/2006/relationships/audio" Target="../media/audio2.bin"/><Relationship Id="rId9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6.jpeg"/><Relationship Id="rId11" Type="http://schemas.openxmlformats.org/officeDocument/2006/relationships/image" Target="../media/image21.png"/><Relationship Id="rId5" Type="http://schemas.openxmlformats.org/officeDocument/2006/relationships/audio" Target="../media/audio2.bin"/><Relationship Id="rId10" Type="http://schemas.openxmlformats.org/officeDocument/2006/relationships/image" Target="../media/image4.png"/><Relationship Id="rId4" Type="http://schemas.openxmlformats.org/officeDocument/2006/relationships/audio" Target="../media/audio1.bin"/><Relationship Id="rId9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bin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jpeg"/><Relationship Id="rId5" Type="http://schemas.openxmlformats.org/officeDocument/2006/relationships/image" Target="../media/image19.png"/><Relationship Id="rId4" Type="http://schemas.openxmlformats.org/officeDocument/2006/relationships/audio" Target="../media/audio2.bin"/><Relationship Id="rId9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3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8.jpeg"/><Relationship Id="rId4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4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.bin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audio" Target="../media/audio2.bin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bin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.jpeg"/><Relationship Id="rId5" Type="http://schemas.openxmlformats.org/officeDocument/2006/relationships/image" Target="../media/image19.png"/><Relationship Id="rId4" Type="http://schemas.openxmlformats.org/officeDocument/2006/relationships/audio" Target="../media/audio2.bin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5EA26E93-1F77-1F4E-82E7-553C1ADFD3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72826"/>
            <a:ext cx="9143999" cy="71475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FABB61-2E14-D148-8B55-61837FA18D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33"/>
          <a:stretch/>
        </p:blipFill>
        <p:spPr>
          <a:xfrm>
            <a:off x="-449451" y="-428004"/>
            <a:ext cx="9994294" cy="75531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18514F-F975-40AD-9F58-1CE9A539DA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55" y="514154"/>
            <a:ext cx="737100" cy="883296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8C494DD-6B4F-4A62-9CF4-123E4E6044ED}"/>
              </a:ext>
            </a:extLst>
          </p:cNvPr>
          <p:cNvGrpSpPr/>
          <p:nvPr/>
        </p:nvGrpSpPr>
        <p:grpSpPr>
          <a:xfrm>
            <a:off x="7757609" y="514154"/>
            <a:ext cx="1386391" cy="718181"/>
            <a:chOff x="10529029" y="7274461"/>
            <a:chExt cx="1848521" cy="95757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6A5BD77-A517-4C39-A5C6-E466F4E1C8EA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6E0E236-DDF3-4BE7-8F48-A2BCB8384708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E39F164-5FC9-4371-BD8E-44DA551EB4BB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4B895630-3E3B-4F94-8C68-7F6ECEA82C8A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93AE7342-7D0C-49E3-8C3A-C1D78CF5CD70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5" name="Picture 24">
                  <a:extLst>
                    <a:ext uri="{FF2B5EF4-FFF2-40B4-BE49-F238E27FC236}">
                      <a16:creationId xmlns:a16="http://schemas.microsoft.com/office/drawing/2014/main" id="{37E28FE8-75AC-45D4-8257-8287CE4BFB7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C4EF6490-777A-48A2-B073-F3B3FFF71483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134E00EA-291D-D945-8FB0-2983DFA07873}"/>
              </a:ext>
            </a:extLst>
          </p:cNvPr>
          <p:cNvSpPr/>
          <p:nvPr/>
        </p:nvSpPr>
        <p:spPr>
          <a:xfrm>
            <a:off x="1223681" y="4190564"/>
            <a:ext cx="6410699" cy="584775"/>
          </a:xfrm>
          <a:prstGeom prst="rect">
            <a:avLst/>
          </a:prstGeom>
          <a:solidFill>
            <a:schemeClr val="bg1">
              <a:alpha val="78000"/>
            </a:schemeClr>
          </a:solidFill>
          <a:ln w="28575">
            <a:noFill/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40C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 HOUR EDITION 2020</a:t>
            </a:r>
            <a:endParaRPr lang="en-GB" sz="3200" b="1" dirty="0">
              <a:solidFill>
                <a:srgbClr val="040C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99EF904C-451C-8847-B546-E974357559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573638">
            <a:off x="-1631955" y="5056636"/>
            <a:ext cx="3263912" cy="326391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65441EE-00EA-C243-A57D-2E1B9672DAA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05" b="97193" l="1661" r="976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762854">
            <a:off x="3432094" y="4882673"/>
            <a:ext cx="1344699" cy="127230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C56EE2D-29EB-2840-8B35-67DA08FA25A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9898" y="1303448"/>
            <a:ext cx="1729462" cy="197727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B4AD989-8AA4-5B4A-81F3-7320031FE1B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54523">
            <a:off x="-512325" y="4951128"/>
            <a:ext cx="2524017" cy="252401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5CA600D-6974-B74D-AFF8-6EDA31ECA1C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62376">
            <a:off x="7811674" y="5460729"/>
            <a:ext cx="1970325" cy="197032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B295C29-3A34-D54F-9381-69C6073A6BF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69091">
            <a:off x="2979090" y="-970644"/>
            <a:ext cx="2419455" cy="241945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D60F3D76-A395-484C-B071-103722C7733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74248">
            <a:off x="1136281" y="925893"/>
            <a:ext cx="6925322" cy="4075905"/>
          </a:xfrm>
          <a:prstGeom prst="rect">
            <a:avLst/>
          </a:prstGeom>
          <a:effectLst/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21E4580-BB59-B44C-948B-C109C9101A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3075" y="1273152"/>
            <a:ext cx="1916593" cy="378356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AE94E71-1E45-A94C-BBCA-3AB7F59A020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105" b="97193" l="1661" r="976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762854">
            <a:off x="4633732" y="5080368"/>
            <a:ext cx="1023337" cy="96824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9406C6E7-0D62-FF48-8314-F23C9ACA539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631641">
            <a:off x="1745699" y="-970644"/>
            <a:ext cx="2419455" cy="241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5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6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6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6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600" fill="hold">
                                          <p:stCondLst>
                                            <p:cond delay="6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6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6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6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600" fill="hold">
                                          <p:stCondLst>
                                            <p:cond delay="6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32573" y="1753818"/>
            <a:ext cx="7546284" cy="15818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rainwater passes through a dry desert and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forms Australia's largest lake bringing life in the desert.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What is the name of this lake that is filled only a few times in a century?</a:t>
            </a:r>
          </a:p>
        </p:txBody>
      </p:sp>
      <p:sp>
        <p:nvSpPr>
          <p:cNvPr id="31" name="Flowchart: Terminator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534A959-EDFB-465E-AB97-BA5025A4069A}"/>
              </a:ext>
            </a:extLst>
          </p:cNvPr>
          <p:cNvSpPr/>
          <p:nvPr/>
        </p:nvSpPr>
        <p:spPr>
          <a:xfrm>
            <a:off x="5104811" y="3666022"/>
            <a:ext cx="2248333" cy="608086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2" name="Flowchart: Terminator 31">
            <a:extLst>
              <a:ext uri="{FF2B5EF4-FFF2-40B4-BE49-F238E27FC236}">
                <a16:creationId xmlns:a16="http://schemas.microsoft.com/office/drawing/2014/main" id="{6578BC44-B5E0-4D02-ACA5-51FD48FC2F04}"/>
              </a:ext>
            </a:extLst>
          </p:cNvPr>
          <p:cNvSpPr/>
          <p:nvPr/>
        </p:nvSpPr>
        <p:spPr>
          <a:xfrm>
            <a:off x="1926182" y="4453413"/>
            <a:ext cx="2248333" cy="55862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" name="Flowchart: Terminator 32">
            <a:extLst>
              <a:ext uri="{FF2B5EF4-FFF2-40B4-BE49-F238E27FC236}">
                <a16:creationId xmlns:a16="http://schemas.microsoft.com/office/drawing/2014/main" id="{C83F95A0-5EFE-402C-AB28-1BEFB53A136D}"/>
              </a:ext>
            </a:extLst>
          </p:cNvPr>
          <p:cNvSpPr/>
          <p:nvPr/>
        </p:nvSpPr>
        <p:spPr>
          <a:xfrm>
            <a:off x="5126243" y="4437547"/>
            <a:ext cx="2248333" cy="608086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1" name="Flowchart: Terminator 40">
            <a:extLst>
              <a:ext uri="{FF2B5EF4-FFF2-40B4-BE49-F238E27FC236}">
                <a16:creationId xmlns:a16="http://schemas.microsoft.com/office/drawing/2014/main" id="{D90DB74D-155C-4496-A2BB-43068298B6A1}"/>
              </a:ext>
            </a:extLst>
          </p:cNvPr>
          <p:cNvSpPr/>
          <p:nvPr/>
        </p:nvSpPr>
        <p:spPr>
          <a:xfrm>
            <a:off x="1904751" y="3681888"/>
            <a:ext cx="2248333" cy="55862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62F003C-880B-4211-AF37-0226824D595F}"/>
              </a:ext>
            </a:extLst>
          </p:cNvPr>
          <p:cNvSpPr txBox="1"/>
          <p:nvPr/>
        </p:nvSpPr>
        <p:spPr>
          <a:xfrm>
            <a:off x="2407989" y="3763351"/>
            <a:ext cx="167627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Lake Mackay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30B03A9-B1E8-4CE4-9773-15E634DF06E2}"/>
              </a:ext>
            </a:extLst>
          </p:cNvPr>
          <p:cNvSpPr txBox="1"/>
          <p:nvPr/>
        </p:nvSpPr>
        <p:spPr>
          <a:xfrm>
            <a:off x="2407988" y="4574257"/>
            <a:ext cx="171913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Lake Torrens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724792-5AA2-4D2C-B4CF-4E4F1DFE37A0}"/>
              </a:ext>
            </a:extLst>
          </p:cNvPr>
          <p:cNvSpPr txBox="1"/>
          <p:nvPr/>
        </p:nvSpPr>
        <p:spPr>
          <a:xfrm>
            <a:off x="5693569" y="3778714"/>
            <a:ext cx="142917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Lake Eyre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C90523A-3513-4196-B924-25F228DF586F}"/>
              </a:ext>
            </a:extLst>
          </p:cNvPr>
          <p:cNvSpPr txBox="1"/>
          <p:nvPr/>
        </p:nvSpPr>
        <p:spPr>
          <a:xfrm>
            <a:off x="5693569" y="4543159"/>
            <a:ext cx="145060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 Lake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133ED37-F4C8-3549-B943-A7600D7E82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2BF9B9C-2EC9-CB49-84A6-50D69EFEAF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58865F25-E6EF-D047-B729-02919481549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2" name="Title 1">
            <a:extLst>
              <a:ext uri="{FF2B5EF4-FFF2-40B4-BE49-F238E27FC236}">
                <a16:creationId xmlns:a16="http://schemas.microsoft.com/office/drawing/2014/main" id="{3B4B529B-A5A2-6C4A-A866-22D0EDF2EF35}"/>
              </a:ext>
            </a:extLst>
          </p:cNvPr>
          <p:cNvSpPr txBox="1">
            <a:spLocks/>
          </p:cNvSpPr>
          <p:nvPr/>
        </p:nvSpPr>
        <p:spPr>
          <a:xfrm>
            <a:off x="3725008" y="572604"/>
            <a:ext cx="1479672" cy="6459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Q.4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1A5772D-CDC7-C449-B8EB-D7E8468C2325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EC8EB1E4-C5C3-0642-8606-5B0038451634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997ADE9-1F74-FF4B-B5CB-C6F6D746040F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98A6D4D-4626-C74C-B874-EFCE09EB8F95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D2E09C1E-6959-1347-99E7-5D5FEE1ABF23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55CBC2D6-75EE-7144-9761-32ABFDD407D5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0" name="Picture 59">
                  <a:extLst>
                    <a:ext uri="{FF2B5EF4-FFF2-40B4-BE49-F238E27FC236}">
                      <a16:creationId xmlns:a16="http://schemas.microsoft.com/office/drawing/2014/main" id="{97D5B298-9C34-D14E-8296-BAAC92948B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1FBD2292-E333-5B4C-A4C2-703B8DCB54CD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id="{3DCF02D6-F0D0-D54D-9B72-893993DCD0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257537" y="5598509"/>
            <a:ext cx="1980220" cy="198022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11A9B73-D5A3-3647-AF6F-F04C81699D4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1237934" y="5497259"/>
            <a:ext cx="1980220" cy="198022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69F1A032-A6EB-1340-865C-EBCFA75A410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708872" y="5538749"/>
            <a:ext cx="1980220" cy="198022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7DA16AC2-C774-8F4A-88E8-1F15D205279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4214016" y="5502990"/>
            <a:ext cx="1980221" cy="198022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58492FAF-661F-E240-B45D-C8B2F2CF65B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659710" y="5467654"/>
            <a:ext cx="1980221" cy="1980221"/>
          </a:xfrm>
          <a:prstGeom prst="rect">
            <a:avLst/>
          </a:prstGeom>
        </p:spPr>
      </p:pic>
      <p:sp>
        <p:nvSpPr>
          <p:cNvPr id="48" name="Oval 47">
            <a:extLst>
              <a:ext uri="{FF2B5EF4-FFF2-40B4-BE49-F238E27FC236}">
                <a16:creationId xmlns:a16="http://schemas.microsoft.com/office/drawing/2014/main" id="{11B21614-759D-F34F-A40F-A7885F00124A}"/>
              </a:ext>
            </a:extLst>
          </p:cNvPr>
          <p:cNvSpPr/>
          <p:nvPr/>
        </p:nvSpPr>
        <p:spPr>
          <a:xfrm>
            <a:off x="2013301" y="3771481"/>
            <a:ext cx="35409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BE62F6E-383B-554E-B4A2-72606611235C}"/>
              </a:ext>
            </a:extLst>
          </p:cNvPr>
          <p:cNvSpPr txBox="1"/>
          <p:nvPr/>
        </p:nvSpPr>
        <p:spPr>
          <a:xfrm>
            <a:off x="2076056" y="3764926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D8E9AB4A-89DA-1745-8CAB-D2CA36587F4C}"/>
              </a:ext>
            </a:extLst>
          </p:cNvPr>
          <p:cNvSpPr/>
          <p:nvPr/>
        </p:nvSpPr>
        <p:spPr>
          <a:xfrm>
            <a:off x="2010727" y="4559592"/>
            <a:ext cx="375499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50DA750-5D89-5D43-A9CD-995B492E93BA}"/>
              </a:ext>
            </a:extLst>
          </p:cNvPr>
          <p:cNvSpPr txBox="1"/>
          <p:nvPr/>
        </p:nvSpPr>
        <p:spPr>
          <a:xfrm>
            <a:off x="2052726" y="4594105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6B5CC4D0-0291-B54B-9DD5-B1EDAAEBCB1B}"/>
              </a:ext>
            </a:extLst>
          </p:cNvPr>
          <p:cNvSpPr/>
          <p:nvPr/>
        </p:nvSpPr>
        <p:spPr>
          <a:xfrm>
            <a:off x="5215658" y="3791965"/>
            <a:ext cx="40535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5CBABC6-1CFE-614C-A16D-5751D8FF4A5E}"/>
              </a:ext>
            </a:extLst>
          </p:cNvPr>
          <p:cNvSpPr txBox="1"/>
          <p:nvPr/>
        </p:nvSpPr>
        <p:spPr>
          <a:xfrm>
            <a:off x="5298129" y="3797708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B1929811-8604-BF46-A497-7CAE99BF93A6}"/>
              </a:ext>
            </a:extLst>
          </p:cNvPr>
          <p:cNvSpPr/>
          <p:nvPr/>
        </p:nvSpPr>
        <p:spPr>
          <a:xfrm>
            <a:off x="5210783" y="4556020"/>
            <a:ext cx="371403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9D7C6D3-ACAC-614D-A94F-0CEB17F2FFB8}"/>
              </a:ext>
            </a:extLst>
          </p:cNvPr>
          <p:cNvSpPr txBox="1"/>
          <p:nvPr/>
        </p:nvSpPr>
        <p:spPr>
          <a:xfrm>
            <a:off x="5278031" y="4574967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1287614436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1" grpId="1" animBg="1"/>
      <p:bldP spid="32" grpId="1" animBg="1"/>
      <p:bldP spid="33" grpId="1" animBg="1"/>
      <p:bldP spid="4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14B3D8D6-C99D-974C-B22E-966D72D491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DF097B9-378D-40CF-9096-AC9CCFD10069}"/>
              </a:ext>
            </a:extLst>
          </p:cNvPr>
          <p:cNvGrpSpPr/>
          <p:nvPr/>
        </p:nvGrpSpPr>
        <p:grpSpPr>
          <a:xfrm>
            <a:off x="2893977" y="1935679"/>
            <a:ext cx="2901181" cy="636972"/>
            <a:chOff x="3938170" y="1418853"/>
            <a:chExt cx="3868241" cy="849295"/>
          </a:xfrm>
        </p:grpSpPr>
        <p:sp>
          <p:nvSpPr>
            <p:cNvPr id="29" name="Flowchart: Terminator 28">
              <a:extLst>
                <a:ext uri="{FF2B5EF4-FFF2-40B4-BE49-F238E27FC236}">
                  <a16:creationId xmlns:a16="http://schemas.microsoft.com/office/drawing/2014/main" id="{BA66B054-AB32-4CEF-877B-FC23A06CC113}"/>
                </a:ext>
              </a:extLst>
            </p:cNvPr>
            <p:cNvSpPr/>
            <p:nvPr/>
          </p:nvSpPr>
          <p:spPr>
            <a:xfrm>
              <a:off x="3938170" y="1418853"/>
              <a:ext cx="3868241" cy="849295"/>
            </a:xfrm>
            <a:prstGeom prst="flowChartTerminator">
              <a:avLst/>
            </a:prstGeom>
            <a:solidFill>
              <a:schemeClr val="bg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 dirty="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920B3E7-EC59-4C18-9A23-8B36650EA9B2}"/>
                </a:ext>
              </a:extLst>
            </p:cNvPr>
            <p:cNvSpPr/>
            <p:nvPr/>
          </p:nvSpPr>
          <p:spPr>
            <a:xfrm>
              <a:off x="4146067" y="1649364"/>
              <a:ext cx="647700" cy="519346"/>
            </a:xfrm>
            <a:prstGeom prst="ellipse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59C16B3-8D45-4BB7-BFC0-F65E495D895D}"/>
                </a:ext>
              </a:extLst>
            </p:cNvPr>
            <p:cNvSpPr txBox="1"/>
            <p:nvPr/>
          </p:nvSpPr>
          <p:spPr>
            <a:xfrm>
              <a:off x="4284701" y="1678671"/>
              <a:ext cx="361949" cy="4206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B.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3A530D3-FB8D-4301-891B-2977D9EF3D65}"/>
                </a:ext>
              </a:extLst>
            </p:cNvPr>
            <p:cNvSpPr txBox="1"/>
            <p:nvPr/>
          </p:nvSpPr>
          <p:spPr>
            <a:xfrm>
              <a:off x="4509810" y="1633187"/>
              <a:ext cx="2638425" cy="4206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algn="ctr" hangingPunct="0"/>
              <a:r>
                <a:rPr lang="en-US" sz="1600" dirty="0">
                  <a:ln w="50800"/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Lake Eyre</a:t>
              </a:r>
              <a:endParaRPr lang="en-IN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0CE2395-81D2-074B-BD53-8E5868EF25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3430" y="2825100"/>
            <a:ext cx="3222105" cy="241657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61EA75-397D-794C-8362-EC2D92A48110}"/>
              </a:ext>
            </a:extLst>
          </p:cNvPr>
          <p:cNvSpPr txBox="1"/>
          <p:nvPr/>
        </p:nvSpPr>
        <p:spPr>
          <a:xfrm>
            <a:off x="3425337" y="5385896"/>
            <a:ext cx="177356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GB" sz="1350" dirty="0">
                <a:solidFill>
                  <a:srgbClr val="000000"/>
                </a:solidFill>
                <a:sym typeface="Calibri"/>
              </a:rPr>
              <a:t>Salted crust of Lake Eyre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462D3D0-6574-EF41-9357-7D7E6B15A4FF}"/>
              </a:ext>
            </a:extLst>
          </p:cNvPr>
          <p:cNvSpPr txBox="1"/>
          <p:nvPr/>
        </p:nvSpPr>
        <p:spPr>
          <a:xfrm>
            <a:off x="5199331" y="5101476"/>
            <a:ext cx="763348" cy="1615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GB" sz="600" dirty="0">
                <a:solidFill>
                  <a:srgbClr val="000000"/>
                </a:solidFill>
                <a:sym typeface="Calibri"/>
              </a:rPr>
              <a:t>@Wikimedia common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DD08558-FB5A-D746-A00E-EDDF0A0E1B9D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AA77ED3-ECB3-484C-9F0D-34541C21959E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BF79105-8363-7040-8C83-36571A334BC1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7FD3A16-0606-914C-958F-F5607F2DFADD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7EC7A892-ACBA-A443-9EA9-C3FFB9D38957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A15280EF-9690-6645-AC90-D22665A34C6D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D205718F-718F-2848-A51D-2557FA36D5E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774C77D3-AA44-6740-98F6-D0D47AA3DFB7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7399F950-822B-AB4D-A09B-A0B9820DAF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4E149AE-EFF2-0446-9836-355A45980D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2780F2B-9226-6346-9C0B-94754E5102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5" name="Title 1">
            <a:extLst>
              <a:ext uri="{FF2B5EF4-FFF2-40B4-BE49-F238E27FC236}">
                <a16:creationId xmlns:a16="http://schemas.microsoft.com/office/drawing/2014/main" id="{51A71E50-086D-D342-99ED-5579637FE593}"/>
              </a:ext>
            </a:extLst>
          </p:cNvPr>
          <p:cNvSpPr txBox="1">
            <a:spLocks/>
          </p:cNvSpPr>
          <p:nvPr/>
        </p:nvSpPr>
        <p:spPr>
          <a:xfrm>
            <a:off x="541588" y="328076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1391482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84733" y="2171369"/>
            <a:ext cx="7528522" cy="11789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a course of a year, Reindeers change their eye </a:t>
            </a:r>
            <a:r>
              <a:rPr lang="en-US" sz="2400" dirty="0" err="1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r>
              <a:rPr lang="en-US" sz="2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golden in summers to _____ in winters</a:t>
            </a:r>
          </a:p>
        </p:txBody>
      </p:sp>
      <p:sp>
        <p:nvSpPr>
          <p:cNvPr id="21" name="Flowchart: Terminator 20">
            <a:extLst>
              <a:ext uri="{FF2B5EF4-FFF2-40B4-BE49-F238E27FC236}">
                <a16:creationId xmlns:a16="http://schemas.microsoft.com/office/drawing/2014/main" id="{422250EF-E98A-4DF2-BD16-E8EDFB1B1495}"/>
              </a:ext>
            </a:extLst>
          </p:cNvPr>
          <p:cNvSpPr/>
          <p:nvPr/>
        </p:nvSpPr>
        <p:spPr>
          <a:xfrm>
            <a:off x="4938556" y="3563161"/>
            <a:ext cx="2178721" cy="56384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6" name="Flowchart: Terminator 35">
            <a:extLst>
              <a:ext uri="{FF2B5EF4-FFF2-40B4-BE49-F238E27FC236}">
                <a16:creationId xmlns:a16="http://schemas.microsoft.com/office/drawing/2014/main" id="{BA9261A3-7713-4E87-9067-3D9C1560628F}"/>
              </a:ext>
            </a:extLst>
          </p:cNvPr>
          <p:cNvSpPr/>
          <p:nvPr/>
        </p:nvSpPr>
        <p:spPr>
          <a:xfrm>
            <a:off x="1933462" y="4334686"/>
            <a:ext cx="2178721" cy="56384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7" name="Flowchart: Terminator 36">
            <a:extLst>
              <a:ext uri="{FF2B5EF4-FFF2-40B4-BE49-F238E27FC236}">
                <a16:creationId xmlns:a16="http://schemas.microsoft.com/office/drawing/2014/main" id="{6FCA15EE-3E91-4E63-A202-892D8C9FC20A}"/>
              </a:ext>
            </a:extLst>
          </p:cNvPr>
          <p:cNvSpPr/>
          <p:nvPr/>
        </p:nvSpPr>
        <p:spPr>
          <a:xfrm>
            <a:off x="4959988" y="4334686"/>
            <a:ext cx="2178721" cy="56384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5" name="Flowchart: Terminator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9BE4084-ED37-4410-B6F8-43A96AC43A30}"/>
              </a:ext>
            </a:extLst>
          </p:cNvPr>
          <p:cNvSpPr/>
          <p:nvPr/>
        </p:nvSpPr>
        <p:spPr>
          <a:xfrm>
            <a:off x="1912031" y="3563161"/>
            <a:ext cx="2178721" cy="56384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C3E96DB-EA38-492A-A6A5-B5D91D7DBB92}"/>
              </a:ext>
            </a:extLst>
          </p:cNvPr>
          <p:cNvSpPr txBox="1"/>
          <p:nvPr/>
        </p:nvSpPr>
        <p:spPr>
          <a:xfrm>
            <a:off x="2323546" y="3665496"/>
            <a:ext cx="96437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4548412-D6A4-4DD9-B43E-9AD6B9998235}"/>
              </a:ext>
            </a:extLst>
          </p:cNvPr>
          <p:cNvSpPr txBox="1"/>
          <p:nvPr/>
        </p:nvSpPr>
        <p:spPr>
          <a:xfrm>
            <a:off x="2427145" y="4416348"/>
            <a:ext cx="83493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Black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3DC2946-7709-492F-9FAA-71412107E248}"/>
              </a:ext>
            </a:extLst>
          </p:cNvPr>
          <p:cNvSpPr txBox="1"/>
          <p:nvPr/>
        </p:nvSpPr>
        <p:spPr>
          <a:xfrm>
            <a:off x="5285320" y="3661336"/>
            <a:ext cx="108052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2C46636-069F-4874-9ECE-43FB8A778ADA}"/>
              </a:ext>
            </a:extLst>
          </p:cNvPr>
          <p:cNvSpPr txBox="1"/>
          <p:nvPr/>
        </p:nvSpPr>
        <p:spPr>
          <a:xfrm>
            <a:off x="5389298" y="4440362"/>
            <a:ext cx="94102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D868140-FC4D-B94C-9A4A-2A1AA930AC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92F1744-FA68-5B4B-9D93-2E295FF33C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242B2D7-28E9-1C45-A102-CDF14EEFE8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6" name="Title 1">
            <a:extLst>
              <a:ext uri="{FF2B5EF4-FFF2-40B4-BE49-F238E27FC236}">
                <a16:creationId xmlns:a16="http://schemas.microsoft.com/office/drawing/2014/main" id="{B8DF628F-BC0D-0549-8B19-560C40104D52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Q.5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DA61F6D-E3E1-9749-831B-55DA28BEDA59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9055D51-A14A-9C4B-B305-B00F0171DBBF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4CB475D-9310-2A43-9EFD-4A67A808B407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A46FBEFE-4ECD-A046-97B9-A27E09C51A84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482A78B8-2AB2-DD4B-BD5B-1D3128CD4B4D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D9116EB7-2039-044C-9315-8BD7EDCF78A5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4" name="Picture 63">
                  <a:extLst>
                    <a:ext uri="{FF2B5EF4-FFF2-40B4-BE49-F238E27FC236}">
                      <a16:creationId xmlns:a16="http://schemas.microsoft.com/office/drawing/2014/main" id="{56F1FA7B-B447-4B4F-9C16-BB3B8B0C9A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A5FAF692-FD7F-3048-9B3F-E287687D9CBA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65" name="Picture 64">
            <a:extLst>
              <a:ext uri="{FF2B5EF4-FFF2-40B4-BE49-F238E27FC236}">
                <a16:creationId xmlns:a16="http://schemas.microsoft.com/office/drawing/2014/main" id="{31E60700-F1D8-BB4B-82FE-4F0759E3413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257537" y="5598509"/>
            <a:ext cx="1980220" cy="198022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71BA151B-16F9-244B-9E0B-9166F52CEB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1237934" y="5497259"/>
            <a:ext cx="1980220" cy="198022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F6A82932-4BBC-574B-88BD-CDBC3271146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708872" y="5538749"/>
            <a:ext cx="1980220" cy="198022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33B0F984-2AC8-F94C-955C-38658C0B073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4214016" y="5502990"/>
            <a:ext cx="1980221" cy="198022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46BDB35-FF9E-2E42-9746-7E4DA0A7104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659710" y="5467654"/>
            <a:ext cx="1980221" cy="1980221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DB64C223-653E-6348-B4D0-0500775D8CC5}"/>
              </a:ext>
            </a:extLst>
          </p:cNvPr>
          <p:cNvSpPr/>
          <p:nvPr/>
        </p:nvSpPr>
        <p:spPr>
          <a:xfrm>
            <a:off x="2018691" y="3651634"/>
            <a:ext cx="35409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2F228C8-A4F3-C04E-A592-E6661DDBD418}"/>
              </a:ext>
            </a:extLst>
          </p:cNvPr>
          <p:cNvSpPr txBox="1"/>
          <p:nvPr/>
        </p:nvSpPr>
        <p:spPr>
          <a:xfrm>
            <a:off x="2082447" y="3670192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4E30324F-5190-E241-9393-5A4251467989}"/>
              </a:ext>
            </a:extLst>
          </p:cNvPr>
          <p:cNvSpPr/>
          <p:nvPr/>
        </p:nvSpPr>
        <p:spPr>
          <a:xfrm>
            <a:off x="2038772" y="4431155"/>
            <a:ext cx="375499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0D91E91-1BF6-A647-A00F-ADEE3099B086}"/>
              </a:ext>
            </a:extLst>
          </p:cNvPr>
          <p:cNvSpPr txBox="1"/>
          <p:nvPr/>
        </p:nvSpPr>
        <p:spPr>
          <a:xfrm>
            <a:off x="2094742" y="4451871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858025F-C9DC-6B40-B518-2FC6E63F70C2}"/>
              </a:ext>
            </a:extLst>
          </p:cNvPr>
          <p:cNvSpPr/>
          <p:nvPr/>
        </p:nvSpPr>
        <p:spPr>
          <a:xfrm>
            <a:off x="5061281" y="3661336"/>
            <a:ext cx="40535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26BFCDE-E5A2-B941-B3CC-8E8A827E3117}"/>
              </a:ext>
            </a:extLst>
          </p:cNvPr>
          <p:cNvSpPr txBox="1"/>
          <p:nvPr/>
        </p:nvSpPr>
        <p:spPr>
          <a:xfrm>
            <a:off x="5138268" y="3679222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DC0512C-E6C6-C648-A344-06FEFD0BD808}"/>
              </a:ext>
            </a:extLst>
          </p:cNvPr>
          <p:cNvSpPr/>
          <p:nvPr/>
        </p:nvSpPr>
        <p:spPr>
          <a:xfrm>
            <a:off x="5056406" y="4425391"/>
            <a:ext cx="371403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DD7A253-D9C9-DC42-B85E-199E8002E1E1}"/>
              </a:ext>
            </a:extLst>
          </p:cNvPr>
          <p:cNvSpPr txBox="1"/>
          <p:nvPr/>
        </p:nvSpPr>
        <p:spPr>
          <a:xfrm>
            <a:off x="5118170" y="4456481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2135627449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1" grpId="1" animBg="1"/>
      <p:bldP spid="36" grpId="1" animBg="1"/>
      <p:bldP spid="37" grpId="1" animBg="1"/>
      <p:bldP spid="4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D46F70E4-9F78-174F-903B-6D50F4ECF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5" name="Flowchart: Terminator 14">
            <a:extLst>
              <a:ext uri="{FF2B5EF4-FFF2-40B4-BE49-F238E27FC236}">
                <a16:creationId xmlns:a16="http://schemas.microsoft.com/office/drawing/2014/main" id="{D9BABA1E-1D60-483C-89EC-80D530C43FD4}"/>
              </a:ext>
            </a:extLst>
          </p:cNvPr>
          <p:cNvSpPr/>
          <p:nvPr/>
        </p:nvSpPr>
        <p:spPr>
          <a:xfrm>
            <a:off x="3096816" y="1774841"/>
            <a:ext cx="2496741" cy="650360"/>
          </a:xfrm>
          <a:prstGeom prst="flowChartTerminator">
            <a:avLst/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 dirty="0">
              <a:solidFill>
                <a:srgbClr val="000000"/>
              </a:solidFill>
              <a:sym typeface="Calibri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F0984A7-EC09-42B6-861D-D8E7114C3925}"/>
              </a:ext>
            </a:extLst>
          </p:cNvPr>
          <p:cNvSpPr/>
          <p:nvPr/>
        </p:nvSpPr>
        <p:spPr>
          <a:xfrm>
            <a:off x="3197848" y="1913746"/>
            <a:ext cx="424126" cy="409433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8A5017-EABB-4921-8559-8E346A7BB7D8}"/>
              </a:ext>
            </a:extLst>
          </p:cNvPr>
          <p:cNvSpPr txBox="1"/>
          <p:nvPr/>
        </p:nvSpPr>
        <p:spPr>
          <a:xfrm>
            <a:off x="3312384" y="1948818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F04C114-53E9-49E5-9243-B1270578E445}"/>
              </a:ext>
            </a:extLst>
          </p:cNvPr>
          <p:cNvSpPr txBox="1"/>
          <p:nvPr/>
        </p:nvSpPr>
        <p:spPr>
          <a:xfrm>
            <a:off x="3312384" y="1948818"/>
            <a:ext cx="1577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endParaRPr lang="en-IN" sz="1600" dirty="0">
              <a:ln w="50800"/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112714-4CAF-3542-B7B6-1672B6C0E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1817" y="2708221"/>
            <a:ext cx="4329113" cy="28860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67B01A6-99C7-434C-BDD6-985D2D78AA26}"/>
              </a:ext>
            </a:extLst>
          </p:cNvPr>
          <p:cNvSpPr/>
          <p:nvPr/>
        </p:nvSpPr>
        <p:spPr>
          <a:xfrm>
            <a:off x="4683722" y="5443603"/>
            <a:ext cx="172194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" dirty="0">
                <a:solidFill>
                  <a:srgbClr val="121212"/>
                </a:solidFill>
                <a:latin typeface="Open Sans"/>
              </a:rPr>
              <a:t>© Wild Wonders of Europe / Peter Cairns / WWF</a:t>
            </a:r>
            <a:endParaRPr lang="en-GB" sz="60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91847A2-3B90-AC43-ABED-834625201677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8FD6938-857A-B245-878C-35AAEBEF901E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394488D-4528-BB4B-87DD-034A157595D6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A81925B-D590-764F-92C7-B6CCA973B309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05A38AF2-F442-9E41-86C7-1B953FEEC898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F5051529-4A2D-F34E-9EEF-8D5B8A35AEF2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C897CAC6-2CD2-E548-8D4E-4424E79411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F3F46619-7DC8-B540-AEB8-A3B960B1A40C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E1921195-3F23-0248-B42F-DD7E61A8B3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1B81458-ADAF-654F-843B-E330982301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1F3E4B0-0E19-C849-AFC5-627237D002C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4" name="Title 1">
            <a:extLst>
              <a:ext uri="{FF2B5EF4-FFF2-40B4-BE49-F238E27FC236}">
                <a16:creationId xmlns:a16="http://schemas.microsoft.com/office/drawing/2014/main" id="{AF264D33-AD85-9C4A-9599-A2B28DEDB493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7277255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lowchart: Terminator 20">
            <a:extLst>
              <a:ext uri="{FF2B5EF4-FFF2-40B4-BE49-F238E27FC236}">
                <a16:creationId xmlns:a16="http://schemas.microsoft.com/office/drawing/2014/main" id="{B4DC902E-D949-F94B-862A-C22150FD4E88}"/>
              </a:ext>
            </a:extLst>
          </p:cNvPr>
          <p:cNvSpPr/>
          <p:nvPr/>
        </p:nvSpPr>
        <p:spPr>
          <a:xfrm>
            <a:off x="4938556" y="3563161"/>
            <a:ext cx="2178721" cy="56384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" name="Flowchart: Terminator 36">
            <a:extLst>
              <a:ext uri="{FF2B5EF4-FFF2-40B4-BE49-F238E27FC236}">
                <a16:creationId xmlns:a16="http://schemas.microsoft.com/office/drawing/2014/main" id="{885105C9-148C-0747-9500-DE6DE3DCC8ED}"/>
              </a:ext>
            </a:extLst>
          </p:cNvPr>
          <p:cNvSpPr/>
          <p:nvPr/>
        </p:nvSpPr>
        <p:spPr>
          <a:xfrm>
            <a:off x="4959988" y="4334686"/>
            <a:ext cx="2178721" cy="56384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4C30666-0F3A-3D48-9992-7AEE5381C8AE}"/>
              </a:ext>
            </a:extLst>
          </p:cNvPr>
          <p:cNvSpPr txBox="1"/>
          <p:nvPr/>
        </p:nvSpPr>
        <p:spPr>
          <a:xfrm>
            <a:off x="5542020" y="3673861"/>
            <a:ext cx="74002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Frog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E84C22B-3B7A-6744-AD0B-B93D36C8E5FE}"/>
              </a:ext>
            </a:extLst>
          </p:cNvPr>
          <p:cNvSpPr txBox="1"/>
          <p:nvPr/>
        </p:nvSpPr>
        <p:spPr>
          <a:xfrm>
            <a:off x="5389298" y="4440362"/>
            <a:ext cx="1159447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Beetle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ED12D31-9A00-8544-95BE-C959913FE9DA}"/>
              </a:ext>
            </a:extLst>
          </p:cNvPr>
          <p:cNvSpPr/>
          <p:nvPr/>
        </p:nvSpPr>
        <p:spPr>
          <a:xfrm>
            <a:off x="5061281" y="3661336"/>
            <a:ext cx="40535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35A3BC-182D-744D-B52F-0456966B3151}"/>
              </a:ext>
            </a:extLst>
          </p:cNvPr>
          <p:cNvSpPr txBox="1"/>
          <p:nvPr/>
        </p:nvSpPr>
        <p:spPr>
          <a:xfrm>
            <a:off x="5131783" y="3666252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B13A7BC-8C8E-C042-AC5E-86C7CB18FB93}"/>
              </a:ext>
            </a:extLst>
          </p:cNvPr>
          <p:cNvSpPr/>
          <p:nvPr/>
        </p:nvSpPr>
        <p:spPr>
          <a:xfrm>
            <a:off x="5056406" y="4425391"/>
            <a:ext cx="371403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3091FA5-E1FD-114C-8359-B1561D0E8756}"/>
              </a:ext>
            </a:extLst>
          </p:cNvPr>
          <p:cNvSpPr txBox="1"/>
          <p:nvPr/>
        </p:nvSpPr>
        <p:spPr>
          <a:xfrm>
            <a:off x="5111685" y="4443511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45" name="Flowchart: Terminator 35">
            <a:extLst>
              <a:ext uri="{FF2B5EF4-FFF2-40B4-BE49-F238E27FC236}">
                <a16:creationId xmlns:a16="http://schemas.microsoft.com/office/drawing/2014/main" id="{FE603EF2-4A67-6847-8594-9F79C3CCDB33}"/>
              </a:ext>
            </a:extLst>
          </p:cNvPr>
          <p:cNvSpPr/>
          <p:nvPr/>
        </p:nvSpPr>
        <p:spPr>
          <a:xfrm>
            <a:off x="1660331" y="4334686"/>
            <a:ext cx="2178721" cy="56384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2" name="Flowchart: Terminator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10AB13-0329-AB46-B9D8-ABA0573E7B63}"/>
              </a:ext>
            </a:extLst>
          </p:cNvPr>
          <p:cNvSpPr/>
          <p:nvPr/>
        </p:nvSpPr>
        <p:spPr>
          <a:xfrm>
            <a:off x="1638900" y="3563161"/>
            <a:ext cx="2178721" cy="56384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78864DF-0527-2341-B985-DABCCC981410}"/>
              </a:ext>
            </a:extLst>
          </p:cNvPr>
          <p:cNvSpPr txBox="1"/>
          <p:nvPr/>
        </p:nvSpPr>
        <p:spPr>
          <a:xfrm>
            <a:off x="2050415" y="3665496"/>
            <a:ext cx="84716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Bug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DCD6CC4-0996-6A4B-A3B0-8E3E02F91060}"/>
              </a:ext>
            </a:extLst>
          </p:cNvPr>
          <p:cNvSpPr txBox="1"/>
          <p:nvPr/>
        </p:nvSpPr>
        <p:spPr>
          <a:xfrm>
            <a:off x="2176966" y="4463616"/>
            <a:ext cx="130038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Salamander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32ABBC48-D5FC-AF4E-8CFE-4DB7891A1EA7}"/>
              </a:ext>
            </a:extLst>
          </p:cNvPr>
          <p:cNvSpPr/>
          <p:nvPr/>
        </p:nvSpPr>
        <p:spPr>
          <a:xfrm>
            <a:off x="1745560" y="3651634"/>
            <a:ext cx="35409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4DBB378-CC48-C54E-ADA2-7D78D3DF7341}"/>
              </a:ext>
            </a:extLst>
          </p:cNvPr>
          <p:cNvSpPr txBox="1"/>
          <p:nvPr/>
        </p:nvSpPr>
        <p:spPr>
          <a:xfrm>
            <a:off x="1802831" y="3657222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BD71E163-D34F-4249-8EA6-E11257F8F999}"/>
              </a:ext>
            </a:extLst>
          </p:cNvPr>
          <p:cNvSpPr/>
          <p:nvPr/>
        </p:nvSpPr>
        <p:spPr>
          <a:xfrm>
            <a:off x="1765641" y="4431155"/>
            <a:ext cx="375499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DAADDF6-C3B3-A64E-AB5B-8805D3C6535D}"/>
              </a:ext>
            </a:extLst>
          </p:cNvPr>
          <p:cNvSpPr txBox="1"/>
          <p:nvPr/>
        </p:nvSpPr>
        <p:spPr>
          <a:xfrm>
            <a:off x="1815126" y="4438901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639522" y="1760786"/>
            <a:ext cx="8068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newly discovered species of _______ , </a:t>
            </a:r>
            <a:r>
              <a:rPr lang="en-US" sz="2400" i="1" dirty="0" err="1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Nelloptodes</a:t>
            </a:r>
            <a:r>
              <a:rPr lang="en-US" sz="2400" i="1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gretae </a:t>
            </a:r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been named after young climate activist Greta Thunberg. What species is being spoken of?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3C4C726-CBDD-4C47-949C-EA449FDFFE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B21BECC-C3C4-6843-89E3-0410B67001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918DF0E-45AB-C04F-85A6-DDB63F4D64D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C54718BF-6BD0-A642-9BB2-8FB4B347B10B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Q.6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4FFC283-7A25-9846-9A8A-7E5E902EE139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DA4DE7E-CD1A-1547-B65B-81D9F3B97122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35DB16E-635A-7548-BC01-E13795AE441A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4FBC7DAB-3149-AB48-8481-8ACF1AFAA96A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7F6C6AAC-CD1C-FD44-B92A-32C4D62E59AD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2087B356-9313-5942-BA86-BCC8A9A413D5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634BAEAA-99AE-1342-A0EC-3E4E27880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BD7FEB71-66CE-4A42-A818-F51A2E9EAC01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13535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69" grpId="1" animBg="1"/>
      <p:bldP spid="70" grpId="1" animBg="1"/>
      <p:bldP spid="45" grpId="1" animBg="1"/>
      <p:bldP spid="6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45CED93A-35F2-5444-936D-325F60C3A4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7" name="Flowchart: Terminator 16">
            <a:extLst>
              <a:ext uri="{FF2B5EF4-FFF2-40B4-BE49-F238E27FC236}">
                <a16:creationId xmlns:a16="http://schemas.microsoft.com/office/drawing/2014/main" id="{C937556B-C698-46F3-9982-861BF74B6516}"/>
              </a:ext>
            </a:extLst>
          </p:cNvPr>
          <p:cNvSpPr/>
          <p:nvPr/>
        </p:nvSpPr>
        <p:spPr>
          <a:xfrm>
            <a:off x="3111720" y="2079083"/>
            <a:ext cx="2589938" cy="590721"/>
          </a:xfrm>
          <a:prstGeom prst="flowChartTerminator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3221801" y="2197357"/>
            <a:ext cx="410763" cy="389510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289850" y="2210060"/>
            <a:ext cx="38154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4A2F5-B169-4037-85F5-76DC9E403843}"/>
              </a:ext>
            </a:extLst>
          </p:cNvPr>
          <p:cNvSpPr txBox="1"/>
          <p:nvPr/>
        </p:nvSpPr>
        <p:spPr>
          <a:xfrm>
            <a:off x="3700613" y="2210060"/>
            <a:ext cx="1392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921C8F6-E033-FC43-A781-DD0495F27813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5B53E32-70D9-9C4D-AF67-E9DDCB767D2A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25659A7-62BB-8E40-B58B-AC1BACF1675C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8CB3FF5-A59B-A340-9143-3EA0CCB8D2E2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5486A2DC-037B-094B-BC39-3E6D3F73253F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E46F552-F6AF-634F-8729-328A17DFD6BD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0B75E7F6-C6E5-9141-A8B3-C758750825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F2D3F9C-2945-3140-852D-4DAB133E63AB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8622AC17-C5D4-D145-8C8A-BAB75562D3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B3CCE5A-B7A0-8447-B1F2-BAFA95B180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8914304-FCF6-DF40-A622-AB65AEAC10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F160437F-31EB-724F-83B4-D44AA611C67C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8146598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85749" y="1734391"/>
            <a:ext cx="4764575" cy="14863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newly described tree frog </a:t>
            </a:r>
            <a:r>
              <a:rPr lang="en-US" sz="2400" dirty="0" smtClean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species </a:t>
            </a:r>
            <a:r>
              <a:rPr lang="en-US" sz="240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New Guinea, that bears a striking resemblance to a fairytale /cartoon character. </a:t>
            </a:r>
          </a:p>
        </p:txBody>
      </p:sp>
      <p:sp>
        <p:nvSpPr>
          <p:cNvPr id="31" name="Flowchart: Terminator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E1DD1C-F8B7-4831-A272-790E1F9CEBDF}"/>
              </a:ext>
            </a:extLst>
          </p:cNvPr>
          <p:cNvSpPr/>
          <p:nvPr/>
        </p:nvSpPr>
        <p:spPr>
          <a:xfrm>
            <a:off x="4874545" y="3967325"/>
            <a:ext cx="2801137" cy="620154"/>
          </a:xfrm>
          <a:prstGeom prst="flowChartTerminator">
            <a:avLst/>
          </a:prstGeom>
          <a:solidFill>
            <a:srgbClr val="265169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2" name="Flowchart: Terminator 31">
            <a:extLst>
              <a:ext uri="{FF2B5EF4-FFF2-40B4-BE49-F238E27FC236}">
                <a16:creationId xmlns:a16="http://schemas.microsoft.com/office/drawing/2014/main" id="{4B6FBF60-FD2A-4527-9CFF-BC05402C8F06}"/>
              </a:ext>
            </a:extLst>
          </p:cNvPr>
          <p:cNvSpPr/>
          <p:nvPr/>
        </p:nvSpPr>
        <p:spPr>
          <a:xfrm>
            <a:off x="1480483" y="4720149"/>
            <a:ext cx="2801137" cy="620154"/>
          </a:xfrm>
          <a:prstGeom prst="flowChartTerminator">
            <a:avLst/>
          </a:prstGeom>
          <a:solidFill>
            <a:srgbClr val="265169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" name="Flowchart: Terminator 32">
            <a:extLst>
              <a:ext uri="{FF2B5EF4-FFF2-40B4-BE49-F238E27FC236}">
                <a16:creationId xmlns:a16="http://schemas.microsoft.com/office/drawing/2014/main" id="{755E8ED3-DEC3-43B1-9A91-DD57A1C58B94}"/>
              </a:ext>
            </a:extLst>
          </p:cNvPr>
          <p:cNvSpPr/>
          <p:nvPr/>
        </p:nvSpPr>
        <p:spPr>
          <a:xfrm>
            <a:off x="4895977" y="4738850"/>
            <a:ext cx="2801137" cy="620154"/>
          </a:xfrm>
          <a:prstGeom prst="flowChartTerminator">
            <a:avLst/>
          </a:prstGeom>
          <a:solidFill>
            <a:srgbClr val="265169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1" name="Flowchart: Terminator 40">
            <a:extLst>
              <a:ext uri="{FF2B5EF4-FFF2-40B4-BE49-F238E27FC236}">
                <a16:creationId xmlns:a16="http://schemas.microsoft.com/office/drawing/2014/main" id="{D6418B12-54F5-46D6-A31D-613989515CF8}"/>
              </a:ext>
            </a:extLst>
          </p:cNvPr>
          <p:cNvSpPr/>
          <p:nvPr/>
        </p:nvSpPr>
        <p:spPr>
          <a:xfrm>
            <a:off x="1459052" y="3948624"/>
            <a:ext cx="2801137" cy="620154"/>
          </a:xfrm>
          <a:prstGeom prst="flowChartTerminator">
            <a:avLst/>
          </a:prstGeom>
          <a:solidFill>
            <a:srgbClr val="265169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6BCD54A-EF63-44A6-9E6F-9D3AB5C4A938}"/>
              </a:ext>
            </a:extLst>
          </p:cNvPr>
          <p:cNvSpPr txBox="1"/>
          <p:nvPr/>
        </p:nvSpPr>
        <p:spPr>
          <a:xfrm>
            <a:off x="1926118" y="4100138"/>
            <a:ext cx="130197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defTabSz="685800"/>
            <a:r>
              <a:rPr lang="en-US" sz="1600" dirty="0">
                <a:ln w="50800"/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Goofy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D0FE958-5337-4C0B-9FAD-3B17D918DCE2}"/>
              </a:ext>
            </a:extLst>
          </p:cNvPr>
          <p:cNvSpPr txBox="1"/>
          <p:nvPr/>
        </p:nvSpPr>
        <p:spPr>
          <a:xfrm>
            <a:off x="2107834" y="4855580"/>
            <a:ext cx="12571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defTabSz="685800"/>
            <a:r>
              <a:rPr lang="en-US" sz="1600" dirty="0">
                <a:ln w="50800"/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Dumbo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0EA83FC-4D76-4CC9-951A-9992BD0782F6}"/>
              </a:ext>
            </a:extLst>
          </p:cNvPr>
          <p:cNvSpPr txBox="1"/>
          <p:nvPr/>
        </p:nvSpPr>
        <p:spPr>
          <a:xfrm>
            <a:off x="5285713" y="4119692"/>
            <a:ext cx="164973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defTabSz="685800"/>
            <a:r>
              <a:rPr lang="en-US" sz="1600" dirty="0">
                <a:ln w="50800"/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Pinocchio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CB61ACD-8404-4C61-820E-4C0F2AA28DE1}"/>
              </a:ext>
            </a:extLst>
          </p:cNvPr>
          <p:cNvSpPr txBox="1"/>
          <p:nvPr/>
        </p:nvSpPr>
        <p:spPr>
          <a:xfrm>
            <a:off x="5635518" y="4772353"/>
            <a:ext cx="1668587" cy="561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/>
            <a:r>
              <a:rPr lang="en-US" sz="1600" dirty="0">
                <a:ln w="50800"/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Olaf  </a:t>
            </a:r>
          </a:p>
          <a:p>
            <a:pPr defTabSz="685800"/>
            <a:r>
              <a:rPr lang="en-US" sz="1600" dirty="0">
                <a:ln w="50800"/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(From Frozen)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A49A7A94-7AAF-2B42-BA6E-CACEDB3039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6575" y="1568602"/>
            <a:ext cx="2946152" cy="196026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73F257C7-696C-9F45-B9EF-B29B59462E62}"/>
              </a:ext>
            </a:extLst>
          </p:cNvPr>
          <p:cNvSpPr/>
          <p:nvPr/>
        </p:nvSpPr>
        <p:spPr>
          <a:xfrm>
            <a:off x="5937955" y="3746395"/>
            <a:ext cx="1332416" cy="1384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GB" sz="300" cap="all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PHOTOGRAPH BY TIM LAMAN, NAT GEO IMAGE COLLECTION</a:t>
            </a:r>
            <a:endParaRPr lang="en-GB" sz="3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B2FED373-257F-774D-B304-9B7F1AD790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FCB670C-7F41-A94B-AA1D-C0886E6296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DAB7AFA-C432-FB44-B653-B312BF8A9A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5" name="Title 1">
            <a:extLst>
              <a:ext uri="{FF2B5EF4-FFF2-40B4-BE49-F238E27FC236}">
                <a16:creationId xmlns:a16="http://schemas.microsoft.com/office/drawing/2014/main" id="{4D524AEC-13C8-5941-8085-E09CE35DB30F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Q.7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121C282-C969-5F45-B5C5-F73CE51BAB1F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51DE1E6-7761-2446-A58B-BEE76EDD5BAD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C868BCDF-F3A2-8941-A97E-4C2C780E321F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380DCCDB-2963-9149-82D5-4EEDA7882CE1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204C5A60-C890-284C-8708-32112A4EE4D9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CD5AD92-8A6F-C84A-9AC6-505AA43293CF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3" name="Picture 62">
                  <a:extLst>
                    <a:ext uri="{FF2B5EF4-FFF2-40B4-BE49-F238E27FC236}">
                      <a16:creationId xmlns:a16="http://schemas.microsoft.com/office/drawing/2014/main" id="{3867199E-7B65-C149-9ECC-C4A2B7732B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54F0C59A-FD75-654D-B94B-5E8A11C09EDD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78AD5F39-15D3-4540-A1BA-06345C9193C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257537" y="5598509"/>
            <a:ext cx="1980220" cy="198022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87B7A7A5-B56E-854E-888A-02CAD5B7588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1237934" y="5497259"/>
            <a:ext cx="1980220" cy="198022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EA31BCA8-C0F7-E041-8A2A-86C3E01FDB4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708872" y="5538749"/>
            <a:ext cx="1980220" cy="198022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364F600-B582-264C-AF2E-716765F00B1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4214016" y="5502990"/>
            <a:ext cx="1980221" cy="1980221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6E6D3BFE-0B4A-9445-BEC8-099C1456C9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659710" y="5467654"/>
            <a:ext cx="1980221" cy="1980221"/>
          </a:xfrm>
          <a:prstGeom prst="rect">
            <a:avLst/>
          </a:prstGeom>
        </p:spPr>
      </p:pic>
      <p:sp>
        <p:nvSpPr>
          <p:cNvPr id="48" name="Oval 47">
            <a:extLst>
              <a:ext uri="{FF2B5EF4-FFF2-40B4-BE49-F238E27FC236}">
                <a16:creationId xmlns:a16="http://schemas.microsoft.com/office/drawing/2014/main" id="{8F9964DF-6FB7-4147-B2C7-0D412C1E0BA3}"/>
              </a:ext>
            </a:extLst>
          </p:cNvPr>
          <p:cNvSpPr/>
          <p:nvPr/>
        </p:nvSpPr>
        <p:spPr>
          <a:xfrm>
            <a:off x="1585700" y="4064536"/>
            <a:ext cx="35409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5B5E6F4-10AF-174E-996B-746EA2A865BC}"/>
              </a:ext>
            </a:extLst>
          </p:cNvPr>
          <p:cNvSpPr txBox="1"/>
          <p:nvPr/>
        </p:nvSpPr>
        <p:spPr>
          <a:xfrm>
            <a:off x="1649456" y="4076609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2447E187-68B2-674C-B4E9-004616B50F2B}"/>
              </a:ext>
            </a:extLst>
          </p:cNvPr>
          <p:cNvSpPr/>
          <p:nvPr/>
        </p:nvSpPr>
        <p:spPr>
          <a:xfrm>
            <a:off x="1605781" y="4844057"/>
            <a:ext cx="375499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77E3063-A3B0-3743-8841-87E4113FFA1C}"/>
              </a:ext>
            </a:extLst>
          </p:cNvPr>
          <p:cNvSpPr txBox="1"/>
          <p:nvPr/>
        </p:nvSpPr>
        <p:spPr>
          <a:xfrm>
            <a:off x="1661751" y="4858288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DEE17F97-F827-1649-87F2-1DCD72E5F7A6}"/>
              </a:ext>
            </a:extLst>
          </p:cNvPr>
          <p:cNvSpPr/>
          <p:nvPr/>
        </p:nvSpPr>
        <p:spPr>
          <a:xfrm>
            <a:off x="4979623" y="4084550"/>
            <a:ext cx="40535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0037458-C9FE-0444-B619-DF1F882586FB}"/>
              </a:ext>
            </a:extLst>
          </p:cNvPr>
          <p:cNvSpPr txBox="1"/>
          <p:nvPr/>
        </p:nvSpPr>
        <p:spPr>
          <a:xfrm>
            <a:off x="5056610" y="4095951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A69C97C-5F38-D14D-826D-38C72186E564}"/>
              </a:ext>
            </a:extLst>
          </p:cNvPr>
          <p:cNvSpPr/>
          <p:nvPr/>
        </p:nvSpPr>
        <p:spPr>
          <a:xfrm>
            <a:off x="4974748" y="4848605"/>
            <a:ext cx="371403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27C9F4A-C137-404A-A5D2-016EF8343279}"/>
              </a:ext>
            </a:extLst>
          </p:cNvPr>
          <p:cNvSpPr txBox="1"/>
          <p:nvPr/>
        </p:nvSpPr>
        <p:spPr>
          <a:xfrm>
            <a:off x="5036512" y="4873210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67638337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1" grpId="1" animBg="1"/>
      <p:bldP spid="32" grpId="1" animBg="1"/>
      <p:bldP spid="33" grpId="1" animBg="1"/>
      <p:bldP spid="4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D79E42B6-8335-E74B-B89D-5687D5F9B4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26" name="Flowchart: Terminator 25">
            <a:extLst>
              <a:ext uri="{FF2B5EF4-FFF2-40B4-BE49-F238E27FC236}">
                <a16:creationId xmlns:a16="http://schemas.microsoft.com/office/drawing/2014/main" id="{ACF83FB0-2249-4F6E-9B3F-FC78E998990C}"/>
              </a:ext>
            </a:extLst>
          </p:cNvPr>
          <p:cNvSpPr/>
          <p:nvPr/>
        </p:nvSpPr>
        <p:spPr>
          <a:xfrm>
            <a:off x="3081744" y="2028830"/>
            <a:ext cx="2801247" cy="587424"/>
          </a:xfrm>
          <a:prstGeom prst="flowChartTerminator">
            <a:avLst/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 dirty="0">
              <a:solidFill>
                <a:srgbClr val="000000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1279148-318E-4850-9ACE-A96F89DF7DBB}"/>
              </a:ext>
            </a:extLst>
          </p:cNvPr>
          <p:cNvSpPr/>
          <p:nvPr/>
        </p:nvSpPr>
        <p:spPr>
          <a:xfrm>
            <a:off x="3164870" y="2128605"/>
            <a:ext cx="461585" cy="389510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FE9A63-752C-4E00-B712-EB6F25538DDB}"/>
              </a:ext>
            </a:extLst>
          </p:cNvPr>
          <p:cNvSpPr txBox="1"/>
          <p:nvPr/>
        </p:nvSpPr>
        <p:spPr>
          <a:xfrm>
            <a:off x="3272026" y="2164807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9BBAB38-5702-4B84-BF10-A3E32504C12A}"/>
              </a:ext>
            </a:extLst>
          </p:cNvPr>
          <p:cNvSpPr txBox="1"/>
          <p:nvPr/>
        </p:nvSpPr>
        <p:spPr>
          <a:xfrm>
            <a:off x="3669486" y="2170847"/>
            <a:ext cx="1923896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defTabSz="685800"/>
            <a:r>
              <a:rPr lang="en-US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Pinocchio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89140A-F307-304D-89E6-A5BDD8A1C0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118" y="2991223"/>
            <a:ext cx="2953571" cy="196520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9603DC-5EA9-3140-A71C-D0A6E9281B1F}"/>
              </a:ext>
            </a:extLst>
          </p:cNvPr>
          <p:cNvSpPr/>
          <p:nvPr/>
        </p:nvSpPr>
        <p:spPr>
          <a:xfrm>
            <a:off x="2952118" y="5012018"/>
            <a:ext cx="2953571" cy="196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GB" sz="675" cap="all" dirty="0">
                <a:solidFill>
                  <a:srgbClr val="999999"/>
                </a:solidFill>
                <a:latin typeface="GeoBrandRegular"/>
                <a:cs typeface="Calibri"/>
              </a:rPr>
              <a:t>PHOTOGRAPH BY TIM LAMAN, NAT GEO IMAGE COLLECTION</a:t>
            </a:r>
            <a:endParaRPr lang="en-GB" sz="675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2BA4DF-BDFA-2B46-9EA6-D8917F1FC32C}"/>
              </a:ext>
            </a:extLst>
          </p:cNvPr>
          <p:cNvSpPr/>
          <p:nvPr/>
        </p:nvSpPr>
        <p:spPr>
          <a:xfrm>
            <a:off x="2952118" y="5154565"/>
            <a:ext cx="29308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GB" sz="1500" i="1" dirty="0">
                <a:solidFill>
                  <a:srgbClr val="FFFFFF"/>
                </a:solidFill>
                <a:latin typeface="Calibri"/>
                <a:cs typeface="Calibri"/>
              </a:rPr>
              <a:t> </a:t>
            </a:r>
            <a:r>
              <a:rPr lang="en-GB" sz="1500" i="1" dirty="0" err="1">
                <a:solidFill>
                  <a:srgbClr val="FFFFFF"/>
                </a:solidFill>
                <a:latin typeface="Calibri"/>
                <a:cs typeface="Calibri"/>
              </a:rPr>
              <a:t>Litoria</a:t>
            </a:r>
            <a:r>
              <a:rPr lang="en-GB" sz="1500" i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GB" sz="1500" i="1" dirty="0" err="1">
                <a:solidFill>
                  <a:srgbClr val="FFFFFF"/>
                </a:solidFill>
                <a:latin typeface="Calibri"/>
                <a:cs typeface="Calibri"/>
              </a:rPr>
              <a:t>pinocchio</a:t>
            </a:r>
            <a:endParaRPr lang="en-GB" sz="1500" i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03EF5F4-2834-DE48-A9B9-99E9AE7F77DF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0041EBE-5248-584B-B1B0-6A0701100F27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AE9F8A9-D999-784A-AFCD-228208925F89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CD4727B-DB7C-9F43-BBBC-EDCCF26E74A7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D0719EE5-DEED-4141-87E3-6AAE1D0DF679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D272D423-5DB1-BC46-A280-171F3711D45B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E4D19FFC-0EE1-1648-AA74-7810E31F9F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6E072046-BE3D-514B-B8BB-AC89A7226E39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4E17B412-0710-BE49-BA74-B2C44D848E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523C903D-0D96-8B40-8466-227CEF5C5F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1B6EA37-77AA-1F43-8519-D93C3005F0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D1E9C572-1A09-3D4E-8A6D-FD16C71859CB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5166750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lowchart: Terminator 29">
            <a:extLst>
              <a:ext uri="{FF2B5EF4-FFF2-40B4-BE49-F238E27FC236}">
                <a16:creationId xmlns:a16="http://schemas.microsoft.com/office/drawing/2014/main" id="{BE910EB9-71F5-4D60-B07E-E7DC983D19C5}"/>
              </a:ext>
            </a:extLst>
          </p:cNvPr>
          <p:cNvSpPr/>
          <p:nvPr/>
        </p:nvSpPr>
        <p:spPr>
          <a:xfrm>
            <a:off x="4850574" y="3224295"/>
            <a:ext cx="2426270" cy="539550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1" name="Flowchart: Terminator 30">
            <a:extLst>
              <a:ext uri="{FF2B5EF4-FFF2-40B4-BE49-F238E27FC236}">
                <a16:creationId xmlns:a16="http://schemas.microsoft.com/office/drawing/2014/main" id="{D47AE6B1-5385-4341-B164-61A355DFF6CA}"/>
              </a:ext>
            </a:extLst>
          </p:cNvPr>
          <p:cNvSpPr/>
          <p:nvPr/>
        </p:nvSpPr>
        <p:spPr>
          <a:xfrm>
            <a:off x="1538721" y="4001583"/>
            <a:ext cx="2426270" cy="539550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2" name="Flowchart: Terminator 31">
            <a:extLst>
              <a:ext uri="{FF2B5EF4-FFF2-40B4-BE49-F238E27FC236}">
                <a16:creationId xmlns:a16="http://schemas.microsoft.com/office/drawing/2014/main" id="{93C0F9E0-EDB1-4D4E-89E1-DBC3D5D87E36}"/>
              </a:ext>
            </a:extLst>
          </p:cNvPr>
          <p:cNvSpPr/>
          <p:nvPr/>
        </p:nvSpPr>
        <p:spPr>
          <a:xfrm>
            <a:off x="4872006" y="3995812"/>
            <a:ext cx="2426270" cy="539550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Flowchart: Terminator 2">
            <a:extLst>
              <a:ext uri="{FF2B5EF4-FFF2-40B4-BE49-F238E27FC236}">
                <a16:creationId xmlns:a16="http://schemas.microsoft.com/office/drawing/2014/main" id="{FCB3659F-7EAB-4DF7-921E-19B10F6E75DE}"/>
              </a:ext>
            </a:extLst>
          </p:cNvPr>
          <p:cNvSpPr/>
          <p:nvPr/>
        </p:nvSpPr>
        <p:spPr>
          <a:xfrm>
            <a:off x="1517290" y="3230059"/>
            <a:ext cx="2426271" cy="539550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A9E7A-33CB-4F8E-8F9F-53B59481F32E}"/>
              </a:ext>
            </a:extLst>
          </p:cNvPr>
          <p:cNvSpPr txBox="1"/>
          <p:nvPr/>
        </p:nvSpPr>
        <p:spPr>
          <a:xfrm>
            <a:off x="2021513" y="3312534"/>
            <a:ext cx="1203176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Spraint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88CF3C-1949-43F4-B216-8053D5A833DD}"/>
              </a:ext>
            </a:extLst>
          </p:cNvPr>
          <p:cNvSpPr txBox="1"/>
          <p:nvPr/>
        </p:nvSpPr>
        <p:spPr>
          <a:xfrm>
            <a:off x="1985887" y="4068674"/>
            <a:ext cx="153924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 err="1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Ambergis</a:t>
            </a:r>
            <a:endParaRPr lang="en-US" sz="1600" dirty="0">
              <a:ln w="50800"/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D5222C-9D22-418F-8224-142CF5192EA7}"/>
              </a:ext>
            </a:extLst>
          </p:cNvPr>
          <p:cNvSpPr txBox="1"/>
          <p:nvPr/>
        </p:nvSpPr>
        <p:spPr>
          <a:xfrm>
            <a:off x="5230069" y="3294767"/>
            <a:ext cx="1226626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 err="1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Tath</a:t>
            </a:r>
            <a:endParaRPr lang="en-US" sz="1600" dirty="0">
              <a:ln w="50800"/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07352B-FEF0-4745-9D15-93FCD567E8BC}"/>
              </a:ext>
            </a:extLst>
          </p:cNvPr>
          <p:cNvSpPr txBox="1"/>
          <p:nvPr/>
        </p:nvSpPr>
        <p:spPr>
          <a:xfrm>
            <a:off x="5249059" y="4072146"/>
            <a:ext cx="141132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Guano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1115821" y="1735433"/>
            <a:ext cx="6992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Commercially valuable as a fertilizer, what is the </a:t>
            </a:r>
            <a:r>
              <a:rPr lang="en-US" sz="2400" dirty="0" smtClean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excreta </a:t>
            </a:r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seabirds called?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5F1052A5-0BF7-0143-A333-2726164E40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B08BFAB-FD19-F94E-9A34-63B115D655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5A58369-8758-7148-A68C-3473C807B9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853F73DC-F080-344B-BADE-270B4CAF598C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Q.8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469DAA2-03FC-B847-8F1A-32EE0C18F265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38EF2A7-377B-3F4A-8E94-1E16528D9129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953B0B5-8BC3-8547-A6BF-31B69273A8DE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398D432-CDE8-8C4A-873E-D250416659D3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F1A079B0-E5E5-FF40-9EDF-1324913CD9C5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19F614E1-FEEC-FE48-9683-651A614CAB4C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F0D66835-3DD8-CE46-A915-D465DD95D9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E1A73593-E702-434C-A22A-F57C8076220F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86F8BE00-CB87-CB4F-A111-486AF7A21228}"/>
              </a:ext>
            </a:extLst>
          </p:cNvPr>
          <p:cNvSpPr/>
          <p:nvPr/>
        </p:nvSpPr>
        <p:spPr>
          <a:xfrm>
            <a:off x="1650623" y="3324592"/>
            <a:ext cx="354097" cy="33541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726105-8117-0048-A5B6-A7635C1DA229}"/>
              </a:ext>
            </a:extLst>
          </p:cNvPr>
          <p:cNvSpPr txBox="1"/>
          <p:nvPr/>
        </p:nvSpPr>
        <p:spPr>
          <a:xfrm>
            <a:off x="1694924" y="3325845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0DDF4640-AE2D-574F-BA3C-D7CA7E7A4805}"/>
              </a:ext>
            </a:extLst>
          </p:cNvPr>
          <p:cNvSpPr/>
          <p:nvPr/>
        </p:nvSpPr>
        <p:spPr>
          <a:xfrm>
            <a:off x="1670704" y="4104113"/>
            <a:ext cx="375499" cy="33541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12146D4-1F2F-B54F-BE43-66B4D74CB956}"/>
              </a:ext>
            </a:extLst>
          </p:cNvPr>
          <p:cNvSpPr txBox="1"/>
          <p:nvPr/>
        </p:nvSpPr>
        <p:spPr>
          <a:xfrm>
            <a:off x="1707219" y="4114009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F1545E0-F02A-494B-881E-834EC913D5D0}"/>
              </a:ext>
            </a:extLst>
          </p:cNvPr>
          <p:cNvSpPr/>
          <p:nvPr/>
        </p:nvSpPr>
        <p:spPr>
          <a:xfrm>
            <a:off x="5002001" y="3335814"/>
            <a:ext cx="405357" cy="33541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5B681F7-8048-0D4E-AD33-64120674BFCA}"/>
              </a:ext>
            </a:extLst>
          </p:cNvPr>
          <p:cNvSpPr txBox="1"/>
          <p:nvPr/>
        </p:nvSpPr>
        <p:spPr>
          <a:xfrm>
            <a:off x="5083692" y="3349877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F52021A-B883-524D-BCF7-B4B6A46D57E4}"/>
              </a:ext>
            </a:extLst>
          </p:cNvPr>
          <p:cNvSpPr/>
          <p:nvPr/>
        </p:nvSpPr>
        <p:spPr>
          <a:xfrm>
            <a:off x="4997126" y="4099869"/>
            <a:ext cx="371403" cy="33541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D06973D-A13D-684C-8381-E2060BD2F6FF}"/>
              </a:ext>
            </a:extLst>
          </p:cNvPr>
          <p:cNvSpPr txBox="1"/>
          <p:nvPr/>
        </p:nvSpPr>
        <p:spPr>
          <a:xfrm>
            <a:off x="5052405" y="4094199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21181535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EA7CCC7C-BB79-1B40-905B-56C582277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7" name="Flowchart: Terminator 16">
            <a:extLst>
              <a:ext uri="{FF2B5EF4-FFF2-40B4-BE49-F238E27FC236}">
                <a16:creationId xmlns:a16="http://schemas.microsoft.com/office/drawing/2014/main" id="{C937556B-C698-46F3-9982-861BF74B6516}"/>
              </a:ext>
            </a:extLst>
          </p:cNvPr>
          <p:cNvSpPr/>
          <p:nvPr/>
        </p:nvSpPr>
        <p:spPr>
          <a:xfrm>
            <a:off x="3151608" y="2029711"/>
            <a:ext cx="2631676" cy="531344"/>
          </a:xfrm>
          <a:prstGeom prst="flowChartTerminator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3241274" y="2079432"/>
            <a:ext cx="485775" cy="443609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337351" y="2138807"/>
            <a:ext cx="33639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4A2F5-B169-4037-85F5-76DC9E403843}"/>
              </a:ext>
            </a:extLst>
          </p:cNvPr>
          <p:cNvSpPr txBox="1"/>
          <p:nvPr/>
        </p:nvSpPr>
        <p:spPr>
          <a:xfrm>
            <a:off x="3958092" y="2126106"/>
            <a:ext cx="1084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Guano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2597506-2C25-EB40-B32D-806A06AB9565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068A525-D0B8-B846-938F-AF14F288DAEF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2B657CD-150C-E14A-B6EE-EC6BB2E26F5D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8C435DB-DA79-6D4A-9912-FFB39CB4A13B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E0311D65-A964-E146-B2DB-46293508A819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7141BFA4-B39B-5043-9A23-587910937B82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52666055-4868-CB47-B966-E0F15BD0B5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C446EA7-934D-054B-A0EF-95252A056F4E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A20CEB13-B240-2E4F-8DD5-4B1BAE3693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200B307-8591-1049-A863-C376240DAE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01960EE-5AA4-4848-8C1C-3E2F1D5D0D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4" name="Title 1">
            <a:extLst>
              <a:ext uri="{FF2B5EF4-FFF2-40B4-BE49-F238E27FC236}">
                <a16:creationId xmlns:a16="http://schemas.microsoft.com/office/drawing/2014/main" id="{CB6D9C47-4678-AF4A-8283-C0DFD325AF4F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828680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3517927-716E-4546-A9DB-8A0CE9624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804" y="-174661"/>
            <a:ext cx="10237605" cy="76399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980ACEA-9108-6548-92A1-B6DD46275A3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70000"/>
          </a:blip>
          <a:stretch>
            <a:fillRect/>
          </a:stretch>
        </p:blipFill>
        <p:spPr>
          <a:xfrm>
            <a:off x="2636322" y="222948"/>
            <a:ext cx="3503221" cy="6780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EE6AA4-4D4F-744C-A20D-8D3FCA106F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1944">
            <a:off x="7734891" y="214707"/>
            <a:ext cx="1202283" cy="5726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372B2E-AFCD-1E41-94FF-931E3C285A6B}"/>
              </a:ext>
            </a:extLst>
          </p:cNvPr>
          <p:cNvSpPr txBox="1"/>
          <p:nvPr/>
        </p:nvSpPr>
        <p:spPr>
          <a:xfrm>
            <a:off x="3061707" y="300387"/>
            <a:ext cx="2877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1EA46D-8384-2C44-A3DB-BC088BBF764F}"/>
              </a:ext>
            </a:extLst>
          </p:cNvPr>
          <p:cNvSpPr/>
          <p:nvPr/>
        </p:nvSpPr>
        <p:spPr>
          <a:xfrm>
            <a:off x="354231" y="1788327"/>
            <a:ext cx="8435537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Dear Quizmaster, </a:t>
            </a:r>
          </a:p>
          <a:p>
            <a:endParaRPr lang="en-GB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Greetings from WWF!</a:t>
            </a:r>
          </a:p>
          <a:p>
            <a:endParaRPr lang="en-GB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following are the instructions to conduct Wild Wisdom Quiz. </a:t>
            </a:r>
          </a:p>
          <a:p>
            <a:endParaRPr lang="en-GB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There are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 in this presentation.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questions are multiple choice questions (MCQs) and contain four options.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Each correct answer gets 5 points.  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There is no Negative marking.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Answers are provided with explanations to learn more about the topic.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Finally, don’t forget to have fun!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2F21B3-FABB-634B-9CF9-45890F80C934}"/>
              </a:ext>
            </a:extLst>
          </p:cNvPr>
          <p:cNvSpPr/>
          <p:nvPr/>
        </p:nvSpPr>
        <p:spPr>
          <a:xfrm>
            <a:off x="273465" y="1503415"/>
            <a:ext cx="8691113" cy="42323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7DB45B-F5ED-624E-8FC5-42282DDE1848}"/>
              </a:ext>
            </a:extLst>
          </p:cNvPr>
          <p:cNvSpPr/>
          <p:nvPr/>
        </p:nvSpPr>
        <p:spPr>
          <a:xfrm>
            <a:off x="193869" y="1584171"/>
            <a:ext cx="8699631" cy="42323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FB00748-97DA-7444-BB9F-59632E125B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5080" y="5912088"/>
            <a:ext cx="9434022" cy="97857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BDF3C76-4173-1340-BF58-8A22569E63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869" y="188152"/>
            <a:ext cx="749741" cy="89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16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lowchart: Terminator 29">
            <a:extLst>
              <a:ext uri="{FF2B5EF4-FFF2-40B4-BE49-F238E27FC236}">
                <a16:creationId xmlns:a16="http://schemas.microsoft.com/office/drawing/2014/main" id="{BE910EB9-71F5-4D60-B07E-E7DC983D19C5}"/>
              </a:ext>
            </a:extLst>
          </p:cNvPr>
          <p:cNvSpPr/>
          <p:nvPr/>
        </p:nvSpPr>
        <p:spPr>
          <a:xfrm>
            <a:off x="4915206" y="3317367"/>
            <a:ext cx="2996078" cy="657984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1" name="Flowchart: Terminator 30">
            <a:extLst>
              <a:ext uri="{FF2B5EF4-FFF2-40B4-BE49-F238E27FC236}">
                <a16:creationId xmlns:a16="http://schemas.microsoft.com/office/drawing/2014/main" id="{D47AE6B1-5385-4341-B164-61A355DFF6CA}"/>
              </a:ext>
            </a:extLst>
          </p:cNvPr>
          <p:cNvSpPr/>
          <p:nvPr/>
        </p:nvSpPr>
        <p:spPr>
          <a:xfrm>
            <a:off x="1217655" y="4285916"/>
            <a:ext cx="2996078" cy="657984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2" name="Flowchart: Terminator 31">
            <a:extLst>
              <a:ext uri="{FF2B5EF4-FFF2-40B4-BE49-F238E27FC236}">
                <a16:creationId xmlns:a16="http://schemas.microsoft.com/office/drawing/2014/main" id="{93C0F9E0-EDB1-4D4E-89E1-DBC3D5D87E36}"/>
              </a:ext>
            </a:extLst>
          </p:cNvPr>
          <p:cNvSpPr/>
          <p:nvPr/>
        </p:nvSpPr>
        <p:spPr>
          <a:xfrm>
            <a:off x="4934397" y="4256669"/>
            <a:ext cx="2996078" cy="657984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Flowchart: Terminator 2">
            <a:extLst>
              <a:ext uri="{FF2B5EF4-FFF2-40B4-BE49-F238E27FC236}">
                <a16:creationId xmlns:a16="http://schemas.microsoft.com/office/drawing/2014/main" id="{FCB3659F-7EAB-4DF7-921E-19B10F6E75DE}"/>
              </a:ext>
            </a:extLst>
          </p:cNvPr>
          <p:cNvSpPr/>
          <p:nvPr/>
        </p:nvSpPr>
        <p:spPr>
          <a:xfrm>
            <a:off x="1198464" y="3313957"/>
            <a:ext cx="2996079" cy="65798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A9E7A-33CB-4F8E-8F9F-53B59481F32E}"/>
              </a:ext>
            </a:extLst>
          </p:cNvPr>
          <p:cNvSpPr txBox="1"/>
          <p:nvPr/>
        </p:nvSpPr>
        <p:spPr>
          <a:xfrm>
            <a:off x="1889056" y="3492814"/>
            <a:ext cx="1262377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Aids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88CF3C-1949-43F4-B216-8053D5A833DD}"/>
              </a:ext>
            </a:extLst>
          </p:cNvPr>
          <p:cNvSpPr txBox="1"/>
          <p:nvPr/>
        </p:nvSpPr>
        <p:spPr>
          <a:xfrm>
            <a:off x="1385678" y="4432838"/>
            <a:ext cx="185181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Leprosy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D5222C-9D22-418F-8224-142CF5192EA7}"/>
              </a:ext>
            </a:extLst>
          </p:cNvPr>
          <p:cNvSpPr txBox="1"/>
          <p:nvPr/>
        </p:nvSpPr>
        <p:spPr>
          <a:xfrm>
            <a:off x="5090107" y="3466979"/>
            <a:ext cx="200403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Tuberculosis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07352B-FEF0-4745-9D15-93FCD567E8BC}"/>
              </a:ext>
            </a:extLst>
          </p:cNvPr>
          <p:cNvSpPr txBox="1"/>
          <p:nvPr/>
        </p:nvSpPr>
        <p:spPr>
          <a:xfrm>
            <a:off x="5114018" y="4419410"/>
            <a:ext cx="200852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Hepatitis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1144503" y="1915719"/>
            <a:ext cx="6992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studies of which disease has the armadillo been used, in order to develop a vaccine?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232C377-9FC2-A440-9706-C0FB712ED0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F0744A5-0F48-3745-9B97-447C9EF535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241169A-A4C2-A243-B246-DD8FADBEB7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FC16595C-CD4A-E644-9482-BBA65388710B}"/>
              </a:ext>
            </a:extLst>
          </p:cNvPr>
          <p:cNvSpPr txBox="1">
            <a:spLocks/>
          </p:cNvSpPr>
          <p:nvPr/>
        </p:nvSpPr>
        <p:spPr>
          <a:xfrm>
            <a:off x="3725008" y="39068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Q.9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5FCBBF5-4A22-A947-A9FE-F94C8BF33AB8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B5E1B36-E7F4-F644-9F0A-0C9409C26549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3D2CA0C-8018-354F-95DB-B94BD7F0D9A6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EA8CB613-09DD-7548-AA2F-A2F440C052A3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0F572653-B34E-3446-9C59-46168CEDC383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E25B333E-AAD5-A144-BA45-205E540DA799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066D8B6C-42FA-424F-BB05-0CEB57DBC9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160C0D45-F4AB-2F45-B1E5-EE19CF367959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A7DA66E0-B7D9-4C46-ADF8-1CEFD3C5BCA0}"/>
              </a:ext>
            </a:extLst>
          </p:cNvPr>
          <p:cNvSpPr/>
          <p:nvPr/>
        </p:nvSpPr>
        <p:spPr>
          <a:xfrm>
            <a:off x="1293978" y="3451570"/>
            <a:ext cx="35409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3C36EF4-A008-3046-8DAD-A85C3B98B210}"/>
              </a:ext>
            </a:extLst>
          </p:cNvPr>
          <p:cNvSpPr txBox="1"/>
          <p:nvPr/>
        </p:nvSpPr>
        <p:spPr>
          <a:xfrm>
            <a:off x="1351249" y="3463643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F61E646F-EDB1-4149-9ABF-93BB3FC56007}"/>
              </a:ext>
            </a:extLst>
          </p:cNvPr>
          <p:cNvSpPr/>
          <p:nvPr/>
        </p:nvSpPr>
        <p:spPr>
          <a:xfrm>
            <a:off x="1329419" y="4433515"/>
            <a:ext cx="375499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7B7B133-9AFF-7545-ADFA-5130A7A757E9}"/>
              </a:ext>
            </a:extLst>
          </p:cNvPr>
          <p:cNvSpPr txBox="1"/>
          <p:nvPr/>
        </p:nvSpPr>
        <p:spPr>
          <a:xfrm>
            <a:off x="1378904" y="4447746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9A967F9E-0065-F24E-A39C-A12CCAEDFDDA}"/>
              </a:ext>
            </a:extLst>
          </p:cNvPr>
          <p:cNvSpPr/>
          <p:nvPr/>
        </p:nvSpPr>
        <p:spPr>
          <a:xfrm>
            <a:off x="5015380" y="3455229"/>
            <a:ext cx="40535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EC1EB35-AEE4-6240-A483-2D7CDFDB6337}"/>
              </a:ext>
            </a:extLst>
          </p:cNvPr>
          <p:cNvSpPr txBox="1"/>
          <p:nvPr/>
        </p:nvSpPr>
        <p:spPr>
          <a:xfrm>
            <a:off x="5085882" y="3466630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B676427-1C01-9141-AF8D-3B29533C91FE}"/>
              </a:ext>
            </a:extLst>
          </p:cNvPr>
          <p:cNvSpPr/>
          <p:nvPr/>
        </p:nvSpPr>
        <p:spPr>
          <a:xfrm>
            <a:off x="5047662" y="4407015"/>
            <a:ext cx="371403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0558DB0-4FB0-7E4A-AA95-8E89141ABD99}"/>
              </a:ext>
            </a:extLst>
          </p:cNvPr>
          <p:cNvSpPr txBox="1"/>
          <p:nvPr/>
        </p:nvSpPr>
        <p:spPr>
          <a:xfrm>
            <a:off x="5102941" y="4431620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35794932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1E7715B0-6256-A544-9C2D-B5DE472204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7" name="Flowchart: Terminator 16">
            <a:extLst>
              <a:ext uri="{FF2B5EF4-FFF2-40B4-BE49-F238E27FC236}">
                <a16:creationId xmlns:a16="http://schemas.microsoft.com/office/drawing/2014/main" id="{C937556B-C698-46F3-9982-861BF74B6516}"/>
              </a:ext>
            </a:extLst>
          </p:cNvPr>
          <p:cNvSpPr/>
          <p:nvPr/>
        </p:nvSpPr>
        <p:spPr>
          <a:xfrm>
            <a:off x="2972419" y="1894712"/>
            <a:ext cx="2934322" cy="768851"/>
          </a:xfrm>
          <a:prstGeom prst="flowChartTerminator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3019920" y="2079083"/>
            <a:ext cx="475696" cy="436533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111719" y="2103182"/>
            <a:ext cx="569631" cy="3462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4A2F5-B169-4037-85F5-76DC9E403843}"/>
              </a:ext>
            </a:extLst>
          </p:cNvPr>
          <p:cNvSpPr txBox="1"/>
          <p:nvPr/>
        </p:nvSpPr>
        <p:spPr>
          <a:xfrm>
            <a:off x="3547243" y="2079083"/>
            <a:ext cx="1523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Leprosy</a:t>
            </a:r>
            <a:endParaRPr lang="en-IN" dirty="0">
              <a:solidFill>
                <a:srgbClr val="2651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5493A96-E271-9A4D-BF13-67880E0B915D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DD1EB7F-BD8F-0A42-B204-E0806CA02634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036640D-960C-1545-A7ED-B8CC56D0F110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EF9709F4-824B-894A-9425-259B52CB7245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C39171AA-0939-A244-A51C-BE8E024D9A17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90B11E4C-C042-7B48-9B65-F3148469A8A4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0411600F-E221-A443-BC26-1FDED40294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97212F10-B32C-414C-8E7A-3F6193A6B746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39F51DF3-8FDB-584B-8A74-3DFD53F432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CBB98EF-A09E-9F49-8A4A-EDD2C82E90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B60D6AE-E7B0-F045-94AF-B7AD68AE151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A22CAA3B-55F6-AD4B-998E-47047A6AE027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7852073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sp>
        <p:nvSpPr>
          <p:cNvPr id="30" name="Flowchart: Terminator 29">
            <a:extLst>
              <a:ext uri="{FF2B5EF4-FFF2-40B4-BE49-F238E27FC236}">
                <a16:creationId xmlns:a16="http://schemas.microsoft.com/office/drawing/2014/main" id="{BE910EB9-71F5-4D60-B07E-E7DC983D19C5}"/>
              </a:ext>
            </a:extLst>
          </p:cNvPr>
          <p:cNvSpPr/>
          <p:nvPr/>
        </p:nvSpPr>
        <p:spPr>
          <a:xfrm>
            <a:off x="4776241" y="3564783"/>
            <a:ext cx="2905389" cy="582889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1" name="Flowchart: Terminator 30">
            <a:extLst>
              <a:ext uri="{FF2B5EF4-FFF2-40B4-BE49-F238E27FC236}">
                <a16:creationId xmlns:a16="http://schemas.microsoft.com/office/drawing/2014/main" id="{D47AE6B1-5385-4341-B164-61A355DFF6CA}"/>
              </a:ext>
            </a:extLst>
          </p:cNvPr>
          <p:cNvSpPr/>
          <p:nvPr/>
        </p:nvSpPr>
        <p:spPr>
          <a:xfrm>
            <a:off x="1182380" y="4344583"/>
            <a:ext cx="2905389" cy="582889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2" name="Flowchart: Terminator 31">
            <a:extLst>
              <a:ext uri="{FF2B5EF4-FFF2-40B4-BE49-F238E27FC236}">
                <a16:creationId xmlns:a16="http://schemas.microsoft.com/office/drawing/2014/main" id="{93C0F9E0-EDB1-4D4E-89E1-DBC3D5D87E36}"/>
              </a:ext>
            </a:extLst>
          </p:cNvPr>
          <p:cNvSpPr/>
          <p:nvPr/>
        </p:nvSpPr>
        <p:spPr>
          <a:xfrm>
            <a:off x="4797673" y="4336307"/>
            <a:ext cx="2905389" cy="582889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Flowchart: Terminator 2">
            <a:extLst>
              <a:ext uri="{FF2B5EF4-FFF2-40B4-BE49-F238E27FC236}">
                <a16:creationId xmlns:a16="http://schemas.microsoft.com/office/drawing/2014/main" id="{FCB3659F-7EAB-4DF7-921E-19B10F6E75DE}"/>
              </a:ext>
            </a:extLst>
          </p:cNvPr>
          <p:cNvSpPr/>
          <p:nvPr/>
        </p:nvSpPr>
        <p:spPr>
          <a:xfrm>
            <a:off x="1160949" y="3573058"/>
            <a:ext cx="2905389" cy="582889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A9E7A-33CB-4F8E-8F9F-53B59481F32E}"/>
              </a:ext>
            </a:extLst>
          </p:cNvPr>
          <p:cNvSpPr txBox="1"/>
          <p:nvPr/>
        </p:nvSpPr>
        <p:spPr>
          <a:xfrm>
            <a:off x="1514896" y="3676972"/>
            <a:ext cx="1978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Basilisk Lizard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88CF3C-1949-43F4-B216-8053D5A833DD}"/>
              </a:ext>
            </a:extLst>
          </p:cNvPr>
          <p:cNvSpPr txBox="1"/>
          <p:nvPr/>
        </p:nvSpPr>
        <p:spPr>
          <a:xfrm>
            <a:off x="1414520" y="4470388"/>
            <a:ext cx="151695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Gecko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D5222C-9D22-418F-8224-142CF5192EA7}"/>
              </a:ext>
            </a:extLst>
          </p:cNvPr>
          <p:cNvSpPr txBox="1"/>
          <p:nvPr/>
        </p:nvSpPr>
        <p:spPr>
          <a:xfrm>
            <a:off x="5023269" y="3699568"/>
            <a:ext cx="200561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Puffer Lizard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07352B-FEF0-4745-9D15-93FCD567E8BC}"/>
              </a:ext>
            </a:extLst>
          </p:cNvPr>
          <p:cNvSpPr txBox="1"/>
          <p:nvPr/>
        </p:nvSpPr>
        <p:spPr>
          <a:xfrm>
            <a:off x="5181729" y="4469242"/>
            <a:ext cx="164389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Thorny Devil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661495" y="1640304"/>
            <a:ext cx="55798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D62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spikes on which lizard, endemic to Australia, can collect dew which makes its way to their mouth and help it survive harsh waterless conditions?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sp>
        <p:nvSpPr>
          <p:cNvPr id="45" name="Title 1">
            <a:extLst>
              <a:ext uri="{FF2B5EF4-FFF2-40B4-BE49-F238E27FC236}">
                <a16:creationId xmlns:a16="http://schemas.microsoft.com/office/drawing/2014/main" id="{5851D0A9-D04E-4B86-90B6-4A27B91BD9DA}"/>
              </a:ext>
            </a:extLst>
          </p:cNvPr>
          <p:cNvSpPr txBox="1">
            <a:spLocks/>
          </p:cNvSpPr>
          <p:nvPr/>
        </p:nvSpPr>
        <p:spPr>
          <a:xfrm>
            <a:off x="3663653" y="415206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Q6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1D18839-3649-4D99-B9D0-7847ACD636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9457" y="1553499"/>
            <a:ext cx="1990418" cy="16754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9181039-8250-0D4C-B552-BCF08B9AB3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A20F824-290A-E840-BA89-D20CB432EA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6962746-A3AF-204C-9B9C-93DB4BB4CE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4" name="Title 1">
            <a:extLst>
              <a:ext uri="{FF2B5EF4-FFF2-40B4-BE49-F238E27FC236}">
                <a16:creationId xmlns:a16="http://schemas.microsoft.com/office/drawing/2014/main" id="{A0DAAF51-7DEC-A740-8B35-D43156141FB7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Q.10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D685B2B-B81B-3543-9AA0-22D78730B564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DF23881-DBBD-2A4C-92E8-74E290A62770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EEB3754-BCAA-2442-A511-036FE972AD33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C7B3B43-5023-994B-AA33-FD3AACB078E7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372ADD17-F6F8-C049-96A5-D3FB160C7E01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9B239D9E-76B6-D742-8B00-24BEA9395F82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2" name="Picture 61">
                  <a:extLst>
                    <a:ext uri="{FF2B5EF4-FFF2-40B4-BE49-F238E27FC236}">
                      <a16:creationId xmlns:a16="http://schemas.microsoft.com/office/drawing/2014/main" id="{24675ABA-7C7B-DC42-BF14-91EECFCA7F7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7FF6B819-CFF8-5647-A722-BC5AD653DED9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3" name="Oval 62">
            <a:extLst>
              <a:ext uri="{FF2B5EF4-FFF2-40B4-BE49-F238E27FC236}">
                <a16:creationId xmlns:a16="http://schemas.microsoft.com/office/drawing/2014/main" id="{2497988D-87CF-644E-98EF-626C007758A4}"/>
              </a:ext>
            </a:extLst>
          </p:cNvPr>
          <p:cNvSpPr/>
          <p:nvPr/>
        </p:nvSpPr>
        <p:spPr>
          <a:xfrm>
            <a:off x="1275203" y="3665324"/>
            <a:ext cx="35409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37F9A6F-0678-3F4D-ADE6-0D1A62AAD47B}"/>
              </a:ext>
            </a:extLst>
          </p:cNvPr>
          <p:cNvSpPr txBox="1"/>
          <p:nvPr/>
        </p:nvSpPr>
        <p:spPr>
          <a:xfrm>
            <a:off x="1332474" y="3690367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2790C03C-B92C-8E41-A8DD-1DD509F2A27B}"/>
              </a:ext>
            </a:extLst>
          </p:cNvPr>
          <p:cNvSpPr/>
          <p:nvPr/>
        </p:nvSpPr>
        <p:spPr>
          <a:xfrm>
            <a:off x="1310644" y="4433512"/>
            <a:ext cx="375499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7E7C015-1233-F845-9B56-7636079D156D}"/>
              </a:ext>
            </a:extLst>
          </p:cNvPr>
          <p:cNvSpPr txBox="1"/>
          <p:nvPr/>
        </p:nvSpPr>
        <p:spPr>
          <a:xfrm>
            <a:off x="1360129" y="4460713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26DE1A1-0E56-5043-94BD-D194E668C627}"/>
              </a:ext>
            </a:extLst>
          </p:cNvPr>
          <p:cNvSpPr/>
          <p:nvPr/>
        </p:nvSpPr>
        <p:spPr>
          <a:xfrm>
            <a:off x="4927534" y="3679453"/>
            <a:ext cx="40535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3865AB2-72E8-624F-B894-0AD239F6683A}"/>
              </a:ext>
            </a:extLst>
          </p:cNvPr>
          <p:cNvSpPr txBox="1"/>
          <p:nvPr/>
        </p:nvSpPr>
        <p:spPr>
          <a:xfrm>
            <a:off x="4998036" y="3703824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002051F0-3379-5A41-B2F9-8607DCDDE03B}"/>
              </a:ext>
            </a:extLst>
          </p:cNvPr>
          <p:cNvSpPr/>
          <p:nvPr/>
        </p:nvSpPr>
        <p:spPr>
          <a:xfrm>
            <a:off x="4959816" y="4454258"/>
            <a:ext cx="371403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3D204A6-CD78-A24A-90CA-2E15864223CF}"/>
              </a:ext>
            </a:extLst>
          </p:cNvPr>
          <p:cNvSpPr txBox="1"/>
          <p:nvPr/>
        </p:nvSpPr>
        <p:spPr>
          <a:xfrm>
            <a:off x="5015095" y="4491833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32661497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BB30294B-2ECB-1E43-89EA-6951DD879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7" name="Flowchart: Terminator 16">
            <a:extLst>
              <a:ext uri="{FF2B5EF4-FFF2-40B4-BE49-F238E27FC236}">
                <a16:creationId xmlns:a16="http://schemas.microsoft.com/office/drawing/2014/main" id="{C937556B-C698-46F3-9982-861BF74B6516}"/>
              </a:ext>
            </a:extLst>
          </p:cNvPr>
          <p:cNvSpPr/>
          <p:nvPr/>
        </p:nvSpPr>
        <p:spPr>
          <a:xfrm>
            <a:off x="3230067" y="1956076"/>
            <a:ext cx="2389068" cy="589037"/>
          </a:xfrm>
          <a:prstGeom prst="flowChartTerminator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3355875" y="2067114"/>
            <a:ext cx="485775" cy="389510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469236" y="2109500"/>
            <a:ext cx="37014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4A2F5-B169-4037-85F5-76DC9E403843}"/>
              </a:ext>
            </a:extLst>
          </p:cNvPr>
          <p:cNvSpPr txBox="1"/>
          <p:nvPr/>
        </p:nvSpPr>
        <p:spPr>
          <a:xfrm>
            <a:off x="3865324" y="2101162"/>
            <a:ext cx="1635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Thorny devil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1D18839-3649-4D99-B9D0-7847ACD636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2693" y="2930845"/>
            <a:ext cx="4242436" cy="285985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9B33760F-2810-9549-BA83-4504CB0B23EA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8609B9B-0777-184F-A37F-B4B3761119D0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1DD0BED-08DF-624B-96F5-12F566BAC466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EF45753-2AA1-5349-8D28-904D80CE3BAA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15D5B05F-60B0-1A4F-9937-BAD5D00A42F1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BA2E74FB-4A36-F043-B8CC-B8A5095C4CF5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2BE74F89-6B07-4342-A330-A09A1826DC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A9F9E9A8-9183-434B-87FD-D1242535B7B2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B27D41F0-10A5-4344-877E-6EE3EBB031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0E4D99E-C700-354E-9365-9414C69D72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5F1F028-C631-0840-9FE7-CE2538A210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5" name="Title 1">
            <a:extLst>
              <a:ext uri="{FF2B5EF4-FFF2-40B4-BE49-F238E27FC236}">
                <a16:creationId xmlns:a16="http://schemas.microsoft.com/office/drawing/2014/main" id="{65DCBBA6-9ADE-4347-9B13-3B33807486A8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9833591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354885" y="1493353"/>
            <a:ext cx="856227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>
                <a:solidFill>
                  <a:srgbClr val="2D61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Planet </a:t>
            </a:r>
            <a:r>
              <a:rPr lang="en-US" sz="2300" dirty="0" smtClean="0">
                <a:solidFill>
                  <a:srgbClr val="2D61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sz="2300" dirty="0">
                <a:solidFill>
                  <a:srgbClr val="2D61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ground-breaking Netflix original documentary series.</a:t>
            </a:r>
            <a:r>
              <a:rPr lang="en-US" sz="2300" dirty="0">
                <a:solidFill>
                  <a:srgbClr val="2D61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series is narrated by David Attenborough and produced by Silverback Films. </a:t>
            </a:r>
          </a:p>
          <a:p>
            <a:pPr algn="ctr"/>
            <a:r>
              <a:rPr lang="en-US" sz="2300" dirty="0">
                <a:solidFill>
                  <a:srgbClr val="2D61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was the first episode of the documentary series released?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E8E654B-8211-9F40-99F1-3413F7239A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47FA93F-9F4B-BA47-9204-EC0D636545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7C68D79-76D5-5E4D-809E-82BB75A4CB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414732A1-8B23-5C4E-8C03-4022A39BECC2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Q.11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0553DAC-40C7-5948-9CC2-89498C89EBD5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0DFA9C8-12B9-8E4C-85CB-714C0D3835C7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224A9BD-812D-AB42-88BE-C7AA63A3EE67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9D3D9ED8-20B5-934E-8855-116007F600DC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362351FD-31AA-0040-B23A-0FD80B4CE627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4527EF94-F082-B344-A967-D6591A038548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FEE5580C-402E-F444-8669-0973118B15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33BDE9D2-5484-0A47-AA31-B918CA2F528D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5" name="Flowchart: Terminator 29">
            <a:extLst>
              <a:ext uri="{FF2B5EF4-FFF2-40B4-BE49-F238E27FC236}">
                <a16:creationId xmlns:a16="http://schemas.microsoft.com/office/drawing/2014/main" id="{1CA36D3D-7074-4540-9D0F-829C51D1F8A4}"/>
              </a:ext>
            </a:extLst>
          </p:cNvPr>
          <p:cNvSpPr/>
          <p:nvPr/>
        </p:nvSpPr>
        <p:spPr>
          <a:xfrm>
            <a:off x="4776241" y="3343108"/>
            <a:ext cx="2905389" cy="582889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2" name="Flowchart: Terminator 30">
            <a:extLst>
              <a:ext uri="{FF2B5EF4-FFF2-40B4-BE49-F238E27FC236}">
                <a16:creationId xmlns:a16="http://schemas.microsoft.com/office/drawing/2014/main" id="{01AF4B16-8127-B746-A7C0-BE90DC2930DA}"/>
              </a:ext>
            </a:extLst>
          </p:cNvPr>
          <p:cNvSpPr/>
          <p:nvPr/>
        </p:nvSpPr>
        <p:spPr>
          <a:xfrm>
            <a:off x="1182380" y="4122908"/>
            <a:ext cx="2905389" cy="582889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3" name="Flowchart: Terminator 31">
            <a:extLst>
              <a:ext uri="{FF2B5EF4-FFF2-40B4-BE49-F238E27FC236}">
                <a16:creationId xmlns:a16="http://schemas.microsoft.com/office/drawing/2014/main" id="{8E68F44C-DE32-A84C-A879-BE6DA90F72FD}"/>
              </a:ext>
            </a:extLst>
          </p:cNvPr>
          <p:cNvSpPr/>
          <p:nvPr/>
        </p:nvSpPr>
        <p:spPr>
          <a:xfrm>
            <a:off x="4797673" y="4114632"/>
            <a:ext cx="2905389" cy="582889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4" name="Flowchart: Terminator 2">
            <a:extLst>
              <a:ext uri="{FF2B5EF4-FFF2-40B4-BE49-F238E27FC236}">
                <a16:creationId xmlns:a16="http://schemas.microsoft.com/office/drawing/2014/main" id="{71C78417-A53F-AE44-AC17-04A55A2EE271}"/>
              </a:ext>
            </a:extLst>
          </p:cNvPr>
          <p:cNvSpPr/>
          <p:nvPr/>
        </p:nvSpPr>
        <p:spPr>
          <a:xfrm>
            <a:off x="1160949" y="3351383"/>
            <a:ext cx="2905389" cy="582889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8F3E2CB0-1B66-7844-A3B3-4890324D3825}"/>
              </a:ext>
            </a:extLst>
          </p:cNvPr>
          <p:cNvSpPr/>
          <p:nvPr/>
        </p:nvSpPr>
        <p:spPr>
          <a:xfrm>
            <a:off x="1275203" y="3443649"/>
            <a:ext cx="35409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391DAF2-6B88-1549-BA12-954D9E41E113}"/>
              </a:ext>
            </a:extLst>
          </p:cNvPr>
          <p:cNvSpPr txBox="1"/>
          <p:nvPr/>
        </p:nvSpPr>
        <p:spPr>
          <a:xfrm>
            <a:off x="1345444" y="3455722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D94DEBD-D303-AE4C-8322-6B1AAA2F5FF1}"/>
              </a:ext>
            </a:extLst>
          </p:cNvPr>
          <p:cNvSpPr/>
          <p:nvPr/>
        </p:nvSpPr>
        <p:spPr>
          <a:xfrm>
            <a:off x="1310644" y="4211837"/>
            <a:ext cx="375499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F81CE00-20B4-C24E-A61A-55749527C44F}"/>
              </a:ext>
            </a:extLst>
          </p:cNvPr>
          <p:cNvSpPr txBox="1"/>
          <p:nvPr/>
        </p:nvSpPr>
        <p:spPr>
          <a:xfrm>
            <a:off x="1373099" y="4226068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07119204-B69E-9B4C-8B46-91CB8D72898D}"/>
              </a:ext>
            </a:extLst>
          </p:cNvPr>
          <p:cNvSpPr/>
          <p:nvPr/>
        </p:nvSpPr>
        <p:spPr>
          <a:xfrm>
            <a:off x="4927534" y="3457778"/>
            <a:ext cx="40535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E120717-08EF-4E45-9893-8EBBF1F4D3DB}"/>
              </a:ext>
            </a:extLst>
          </p:cNvPr>
          <p:cNvSpPr txBox="1"/>
          <p:nvPr/>
        </p:nvSpPr>
        <p:spPr>
          <a:xfrm>
            <a:off x="5011006" y="3469179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AB23820B-0016-134F-B253-CA0B93BA35F2}"/>
              </a:ext>
            </a:extLst>
          </p:cNvPr>
          <p:cNvSpPr/>
          <p:nvPr/>
        </p:nvSpPr>
        <p:spPr>
          <a:xfrm>
            <a:off x="4959816" y="4232583"/>
            <a:ext cx="371403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32AB3A3-B163-BC41-BD4B-EB18BA95D0FD}"/>
              </a:ext>
            </a:extLst>
          </p:cNvPr>
          <p:cNvSpPr txBox="1"/>
          <p:nvPr/>
        </p:nvSpPr>
        <p:spPr>
          <a:xfrm>
            <a:off x="5028065" y="4257188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8D626D0-DF72-4E48-B419-5ED7393EC2C7}"/>
              </a:ext>
            </a:extLst>
          </p:cNvPr>
          <p:cNvSpPr txBox="1"/>
          <p:nvPr/>
        </p:nvSpPr>
        <p:spPr>
          <a:xfrm>
            <a:off x="1458132" y="4217297"/>
            <a:ext cx="2136485" cy="3240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22 January 2019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77C20374-F7C8-9240-861A-031A472740B8}"/>
              </a:ext>
            </a:extLst>
          </p:cNvPr>
          <p:cNvSpPr/>
          <p:nvPr/>
        </p:nvSpPr>
        <p:spPr>
          <a:xfrm>
            <a:off x="1653759" y="3465275"/>
            <a:ext cx="13708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20 May 2019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050C75F-F9B2-A440-9024-D00694E742DC}"/>
              </a:ext>
            </a:extLst>
          </p:cNvPr>
          <p:cNvSpPr/>
          <p:nvPr/>
        </p:nvSpPr>
        <p:spPr>
          <a:xfrm>
            <a:off x="5353052" y="3443649"/>
            <a:ext cx="12665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5 April 2019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09F2E9B-C7BD-4544-98D5-C71BDD9B03D6}"/>
              </a:ext>
            </a:extLst>
          </p:cNvPr>
          <p:cNvSpPr/>
          <p:nvPr/>
        </p:nvSpPr>
        <p:spPr>
          <a:xfrm>
            <a:off x="5407786" y="4247504"/>
            <a:ext cx="12330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8 July 2019</a:t>
            </a:r>
          </a:p>
        </p:txBody>
      </p:sp>
    </p:spTree>
    <p:extLst>
      <p:ext uri="{BB962C8B-B14F-4D97-AF65-F5344CB8AC3E}">
        <p14:creationId xmlns:p14="http://schemas.microsoft.com/office/powerpoint/2010/main" val="26787946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7474C62-1164-2E41-8D23-A5E6E1593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7" name="Flowchart: Terminator 16">
            <a:extLst>
              <a:ext uri="{FF2B5EF4-FFF2-40B4-BE49-F238E27FC236}">
                <a16:creationId xmlns:a16="http://schemas.microsoft.com/office/drawing/2014/main" id="{C937556B-C698-46F3-9982-861BF74B6516}"/>
              </a:ext>
            </a:extLst>
          </p:cNvPr>
          <p:cNvSpPr/>
          <p:nvPr/>
        </p:nvSpPr>
        <p:spPr>
          <a:xfrm>
            <a:off x="2902456" y="1958399"/>
            <a:ext cx="3162910" cy="724924"/>
          </a:xfrm>
          <a:prstGeom prst="flowChartTerminator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algn="ctr" defTabSz="685800" hangingPunct="0"/>
            <a:endParaRPr lang="en-IN" sz="600" dirty="0">
              <a:solidFill>
                <a:srgbClr val="333F5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algn="ctr" defTabSz="685800" hangingPunct="0"/>
            <a:r>
              <a:rPr lang="en-IN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5 April 2019</a:t>
            </a:r>
          </a:p>
          <a:p>
            <a:pPr algn="ctr" defTabSz="685800" hangingPunct="0"/>
            <a:endParaRPr lang="en-IN" sz="700" dirty="0">
              <a:solidFill>
                <a:srgbClr val="333F5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3016666" y="2032139"/>
            <a:ext cx="522948" cy="557217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168066" y="2153874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BDE5D25-5524-844F-BE2E-4A08CCC5D87A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F95C76C-0C17-804E-B003-7D414B5B75CB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F2FC061-7B97-5846-813D-DE822377118A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13368B8-98F3-DB4C-90CD-5C1425CDB432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9F7FF7CE-78D9-4A4B-A3DA-5A6DA73657E5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5FB68891-1AEA-ED40-BBDD-4EE21909B406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5A9F79BD-D7CB-FE4D-A8B1-53DF6E5669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D3A3625-9FA4-9949-9453-20635EEB3006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9C63883B-D164-3D47-BD4B-FF90C9AF62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00F9910-6322-544F-90D0-89EA42DFD8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52FF06D-309E-D746-8FFA-04D6D35DD6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4" name="Title 1">
            <a:extLst>
              <a:ext uri="{FF2B5EF4-FFF2-40B4-BE49-F238E27FC236}">
                <a16:creationId xmlns:a16="http://schemas.microsoft.com/office/drawing/2014/main" id="{6046C477-343D-D948-8555-54F1810A2DAF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2182680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E7B6635-02D0-4470-8B59-056003F0E52E}"/>
              </a:ext>
            </a:extLst>
          </p:cNvPr>
          <p:cNvGrpSpPr/>
          <p:nvPr/>
        </p:nvGrpSpPr>
        <p:grpSpPr>
          <a:xfrm>
            <a:off x="958765" y="3104460"/>
            <a:ext cx="7194600" cy="1805035"/>
            <a:chOff x="1256284" y="3587911"/>
            <a:chExt cx="9402925" cy="1832812"/>
          </a:xfrm>
        </p:grpSpPr>
        <p:sp>
          <p:nvSpPr>
            <p:cNvPr id="30" name="Flowchart: Terminator 29">
              <a:extLst>
                <a:ext uri="{FF2B5EF4-FFF2-40B4-BE49-F238E27FC236}">
                  <a16:creationId xmlns:a16="http://schemas.microsoft.com/office/drawing/2014/main" id="{BE910EB9-71F5-4D60-B07E-E7DC983D19C5}"/>
                </a:ext>
              </a:extLst>
            </p:cNvPr>
            <p:cNvSpPr/>
            <p:nvPr/>
          </p:nvSpPr>
          <p:spPr>
            <a:xfrm>
              <a:off x="6790582" y="3644047"/>
              <a:ext cx="3868627" cy="701708"/>
            </a:xfrm>
            <a:prstGeom prst="flowChartTerminator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1" name="Flowchart: Terminator 30">
              <a:extLst>
                <a:ext uri="{FF2B5EF4-FFF2-40B4-BE49-F238E27FC236}">
                  <a16:creationId xmlns:a16="http://schemas.microsoft.com/office/drawing/2014/main" id="{D47AE6B1-5385-4341-B164-61A355DFF6CA}"/>
                </a:ext>
              </a:extLst>
            </p:cNvPr>
            <p:cNvSpPr/>
            <p:nvPr/>
          </p:nvSpPr>
          <p:spPr>
            <a:xfrm>
              <a:off x="1284859" y="4703703"/>
              <a:ext cx="3896739" cy="717020"/>
            </a:xfrm>
            <a:prstGeom prst="flowChartTerminator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2" name="Flowchart: Terminator 31">
              <a:extLst>
                <a:ext uri="{FF2B5EF4-FFF2-40B4-BE49-F238E27FC236}">
                  <a16:creationId xmlns:a16="http://schemas.microsoft.com/office/drawing/2014/main" id="{93C0F9E0-EDB1-4D4E-89E1-DBC3D5D87E36}"/>
                </a:ext>
              </a:extLst>
            </p:cNvPr>
            <p:cNvSpPr/>
            <p:nvPr/>
          </p:nvSpPr>
          <p:spPr>
            <a:xfrm>
              <a:off x="6819159" y="4687257"/>
              <a:ext cx="3840050" cy="659083"/>
            </a:xfrm>
            <a:prstGeom prst="flowChartTerminator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7F16F82-B296-49C7-983A-49E06D55145A}"/>
                </a:ext>
              </a:extLst>
            </p:cNvPr>
            <p:cNvGrpSpPr/>
            <p:nvPr/>
          </p:nvGrpSpPr>
          <p:grpSpPr>
            <a:xfrm>
              <a:off x="1256284" y="3587911"/>
              <a:ext cx="3925313" cy="776542"/>
              <a:chOff x="1256284" y="3587911"/>
              <a:chExt cx="3925313" cy="776542"/>
            </a:xfrm>
          </p:grpSpPr>
          <p:sp>
            <p:nvSpPr>
              <p:cNvPr id="3" name="Flowchart: Terminator 2">
                <a:extLst>
                  <a:ext uri="{FF2B5EF4-FFF2-40B4-BE49-F238E27FC236}">
                    <a16:creationId xmlns:a16="http://schemas.microsoft.com/office/drawing/2014/main" id="{FCB3659F-7EAB-4DF7-921E-19B10F6E75DE}"/>
                  </a:ext>
                </a:extLst>
              </p:cNvPr>
              <p:cNvSpPr/>
              <p:nvPr/>
            </p:nvSpPr>
            <p:spPr>
              <a:xfrm>
                <a:off x="1256284" y="3587911"/>
                <a:ext cx="3925313" cy="776542"/>
              </a:xfrm>
              <a:prstGeom prst="flowChartTerminator">
                <a:avLst/>
              </a:prstGeom>
              <a:solidFill>
                <a:srgbClr val="255068"/>
              </a:solidFill>
              <a:ln w="127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34289" tIns="34289" rIns="34289" bIns="34289" numCol="1" spcCol="38100" rtlCol="0" anchor="ctr">
                <a:spAutoFit/>
              </a:bodyPr>
              <a:lstStyle/>
              <a:p>
                <a:pPr defTabSz="685800" hangingPunct="0"/>
                <a:endParaRPr lang="en-IN" sz="1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36A33EB8-0A57-4E33-A128-4C3DD35184C9}"/>
                  </a:ext>
                </a:extLst>
              </p:cNvPr>
              <p:cNvSpPr/>
              <p:nvPr/>
            </p:nvSpPr>
            <p:spPr>
              <a:xfrm>
                <a:off x="1470138" y="3775282"/>
                <a:ext cx="556283" cy="41836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34289" tIns="34289" rIns="34289" bIns="34289" numCol="1" spcCol="38100" rtlCol="0" anchor="ctr">
                <a:spAutoFit/>
              </a:bodyPr>
              <a:lstStyle/>
              <a:p>
                <a:pPr defTabSz="685800" hangingPunct="0"/>
                <a:endParaRPr lang="en-IN" sz="1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0670A06-4F45-49C2-9A07-6E2DB535051F}"/>
                  </a:ext>
                </a:extLst>
              </p:cNvPr>
              <p:cNvSpPr txBox="1"/>
              <p:nvPr/>
            </p:nvSpPr>
            <p:spPr>
              <a:xfrm>
                <a:off x="1646898" y="3826019"/>
                <a:ext cx="361948" cy="3795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34289" tIns="34289" rIns="34289" bIns="34289" numCol="1" spcCol="38100" rtlCol="0" anchor="t">
                <a:spAutoFit/>
              </a:bodyPr>
              <a:lstStyle/>
              <a:p>
                <a:pPr defTabSz="685800" hangingPunct="0"/>
                <a:r>
                  <a:rPr lang="en-IN" sz="1400">
                    <a:solidFill>
                      <a:srgbClr val="255068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A.</a:t>
                </a:r>
                <a:endParaRPr lang="en-IN" sz="1400" dirty="0"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3F2EB51-3991-4BA2-9D0C-C17C24D9E363}"/>
                </a:ext>
              </a:extLst>
            </p:cNvPr>
            <p:cNvSpPr/>
            <p:nvPr/>
          </p:nvSpPr>
          <p:spPr>
            <a:xfrm>
              <a:off x="1452563" y="4828173"/>
              <a:ext cx="573857" cy="41836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C999E2B-A69C-4006-8414-C308F6D21916}"/>
                </a:ext>
              </a:extLst>
            </p:cNvPr>
            <p:cNvSpPr txBox="1"/>
            <p:nvPr/>
          </p:nvSpPr>
          <p:spPr>
            <a:xfrm>
              <a:off x="1614412" y="4849755"/>
              <a:ext cx="361948" cy="28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400"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C.</a:t>
              </a:r>
              <a:endParaRPr lang="en-IN" sz="1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9EC52EC-92B6-48C7-B54C-EB4446B0E288}"/>
                </a:ext>
              </a:extLst>
            </p:cNvPr>
            <p:cNvSpPr/>
            <p:nvPr/>
          </p:nvSpPr>
          <p:spPr>
            <a:xfrm>
              <a:off x="6969696" y="3754493"/>
              <a:ext cx="562041" cy="41836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96E4C70-6E70-486C-A9C9-7A906D99D193}"/>
                </a:ext>
              </a:extLst>
            </p:cNvPr>
            <p:cNvSpPr txBox="1"/>
            <p:nvPr/>
          </p:nvSpPr>
          <p:spPr>
            <a:xfrm>
              <a:off x="7127130" y="3803510"/>
              <a:ext cx="641076" cy="32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400" dirty="0"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B</a:t>
              </a:r>
              <a:r>
                <a:rPr lang="en-IN" sz="1600" dirty="0"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.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4E04262-4BA4-49A9-B697-BFC50F1D7B83}"/>
                </a:ext>
              </a:extLst>
            </p:cNvPr>
            <p:cNvSpPr/>
            <p:nvPr/>
          </p:nvSpPr>
          <p:spPr>
            <a:xfrm>
              <a:off x="6998271" y="4771762"/>
              <a:ext cx="533466" cy="41836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069C8E0-63C9-4CAD-AFA5-4575872D64CB}"/>
                </a:ext>
              </a:extLst>
            </p:cNvPr>
            <p:cNvSpPr txBox="1"/>
            <p:nvPr/>
          </p:nvSpPr>
          <p:spPr>
            <a:xfrm>
              <a:off x="7169879" y="4794807"/>
              <a:ext cx="361948" cy="379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400"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D.</a:t>
              </a:r>
              <a:endParaRPr lang="en-IN" sz="1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A9E7A-33CB-4F8E-8F9F-53B59481F32E}"/>
              </a:ext>
            </a:extLst>
          </p:cNvPr>
          <p:cNvSpPr txBox="1"/>
          <p:nvPr/>
        </p:nvSpPr>
        <p:spPr>
          <a:xfrm>
            <a:off x="1467647" y="3308942"/>
            <a:ext cx="2324254" cy="5309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Buttered Popcorn</a:t>
            </a:r>
          </a:p>
          <a:p>
            <a:pPr algn="ctr" defTabSz="685800" hangingPunct="0"/>
            <a:endParaRPr lang="en-IN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88CF3C-1949-43F4-B216-8053D5A833DD}"/>
              </a:ext>
            </a:extLst>
          </p:cNvPr>
          <p:cNvSpPr txBox="1"/>
          <p:nvPr/>
        </p:nvSpPr>
        <p:spPr>
          <a:xfrm>
            <a:off x="1429719" y="4355536"/>
            <a:ext cx="1993189" cy="5309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Cheese Fries</a:t>
            </a:r>
          </a:p>
          <a:p>
            <a:pPr algn="ctr" defTabSz="685800" hangingPunct="0"/>
            <a:endParaRPr lang="en-IN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D5222C-9D22-418F-8224-142CF5192EA7}"/>
              </a:ext>
            </a:extLst>
          </p:cNvPr>
          <p:cNvSpPr txBox="1"/>
          <p:nvPr/>
        </p:nvSpPr>
        <p:spPr>
          <a:xfrm>
            <a:off x="5897444" y="3326913"/>
            <a:ext cx="16790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Lemon Cake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07352B-FEF0-4745-9D15-93FCD567E8BC}"/>
              </a:ext>
            </a:extLst>
          </p:cNvPr>
          <p:cNvSpPr txBox="1"/>
          <p:nvPr/>
        </p:nvSpPr>
        <p:spPr>
          <a:xfrm>
            <a:off x="5760396" y="4332824"/>
            <a:ext cx="197583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Peanut Butter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743189" y="1559372"/>
            <a:ext cx="7980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Bearcat or Binturong is a carnivorous mammal found in the forests of Southeast Asia. Its urine smells like a snack food. Name this yummy snack?</a:t>
            </a:r>
          </a:p>
          <a:p>
            <a:endParaRPr lang="en-US" sz="2400" dirty="0">
              <a:solidFill>
                <a:srgbClr val="355F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59BF9D6-E9F4-CA42-8B25-1AE21A5ECB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FBFC555-F65D-0841-B394-6177221676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6E07D5E-66DC-464A-92B2-0CA3C0A0B8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E4736C03-FB17-5440-9E86-4A5EFA8A09E1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Q.12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99C49BE-2B52-BC43-8792-15C97799E354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643BEC2-1DA7-834B-ABF1-331671B1005C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38F07DA-6D14-7849-9A3B-48982D0AA7C8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9233FDB-D99E-0741-9685-ABC3F3C04BA0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B03A4961-2506-D54C-9C7E-D39C34832FA5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BAB022BE-D0AB-A445-BC75-A78ECF70FA73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585D9910-51BE-C743-AB89-44317BD06F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9FF25E88-C2F8-A842-AA25-8F44F10EA34D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60936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2E3285FA-14F7-174E-8CCE-F7E3D7E63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7" name="Flowchart: Terminator 16">
            <a:extLst>
              <a:ext uri="{FF2B5EF4-FFF2-40B4-BE49-F238E27FC236}">
                <a16:creationId xmlns:a16="http://schemas.microsoft.com/office/drawing/2014/main" id="{C937556B-C698-46F3-9982-861BF74B6516}"/>
              </a:ext>
            </a:extLst>
          </p:cNvPr>
          <p:cNvSpPr/>
          <p:nvPr/>
        </p:nvSpPr>
        <p:spPr>
          <a:xfrm>
            <a:off x="2825210" y="1947491"/>
            <a:ext cx="3318768" cy="728473"/>
          </a:xfrm>
          <a:prstGeom prst="flowChartTerminator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2958973" y="2070847"/>
            <a:ext cx="475696" cy="525451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061090" y="2161277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4A2F5-B169-4037-85F5-76DC9E403843}"/>
              </a:ext>
            </a:extLst>
          </p:cNvPr>
          <p:cNvSpPr txBox="1"/>
          <p:nvPr/>
        </p:nvSpPr>
        <p:spPr>
          <a:xfrm>
            <a:off x="3564838" y="2151584"/>
            <a:ext cx="27184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Buttered Popcorn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6F42C86-B8AF-5F40-B99E-45E1DA026321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231D56A-5E1B-6E42-BF21-30F906064248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8DF4C61-8D1A-6B44-A163-E1A7512AE4C7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A5DBB6A-337A-804A-8DE0-20FDEA7E8634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6BACC0C1-F223-3C40-B9DA-21E5D1E7B1EB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833103FB-8179-5E4E-8776-7EE51BAB15D6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EECC0C7A-2781-EE48-A50B-062FAEA085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F7B8AEDB-4B7B-7E4C-B35D-2A9AE5E0E841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A2007991-581C-9446-8FDD-DAEC6DF5B6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A0C18FC-8542-AA49-955B-E1B5F096A0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D261244-CF25-874E-8E65-60107F5A876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4" name="Title 1">
            <a:extLst>
              <a:ext uri="{FF2B5EF4-FFF2-40B4-BE49-F238E27FC236}">
                <a16:creationId xmlns:a16="http://schemas.microsoft.com/office/drawing/2014/main" id="{7D34A308-F10A-4945-9142-38DEB746CF11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7299628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E7B6635-02D0-4470-8B59-056003F0E52E}"/>
              </a:ext>
            </a:extLst>
          </p:cNvPr>
          <p:cNvGrpSpPr/>
          <p:nvPr/>
        </p:nvGrpSpPr>
        <p:grpSpPr>
          <a:xfrm>
            <a:off x="1063190" y="3120783"/>
            <a:ext cx="7073626" cy="1420275"/>
            <a:chOff x="1256283" y="3615101"/>
            <a:chExt cx="9431501" cy="1893701"/>
          </a:xfrm>
        </p:grpSpPr>
        <p:sp>
          <p:nvSpPr>
            <p:cNvPr id="30" name="Flowchart: Terminator 29">
              <a:extLst>
                <a:ext uri="{FF2B5EF4-FFF2-40B4-BE49-F238E27FC236}">
                  <a16:creationId xmlns:a16="http://schemas.microsoft.com/office/drawing/2014/main" id="{BE910EB9-71F5-4D60-B07E-E7DC983D19C5}"/>
                </a:ext>
              </a:extLst>
            </p:cNvPr>
            <p:cNvSpPr/>
            <p:nvPr/>
          </p:nvSpPr>
          <p:spPr>
            <a:xfrm>
              <a:off x="6790580" y="3615101"/>
              <a:ext cx="3868628" cy="834047"/>
            </a:xfrm>
            <a:prstGeom prst="flowChartTerminator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1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1" name="Flowchart: Terminator 30">
              <a:extLst>
                <a:ext uri="{FF2B5EF4-FFF2-40B4-BE49-F238E27FC236}">
                  <a16:creationId xmlns:a16="http://schemas.microsoft.com/office/drawing/2014/main" id="{D47AE6B1-5385-4341-B164-61A355DFF6CA}"/>
                </a:ext>
              </a:extLst>
            </p:cNvPr>
            <p:cNvSpPr/>
            <p:nvPr/>
          </p:nvSpPr>
          <p:spPr>
            <a:xfrm>
              <a:off x="1284858" y="4674755"/>
              <a:ext cx="3868628" cy="834047"/>
            </a:xfrm>
            <a:prstGeom prst="flowChartTerminator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2" name="Flowchart: Terminator 31">
              <a:extLst>
                <a:ext uri="{FF2B5EF4-FFF2-40B4-BE49-F238E27FC236}">
                  <a16:creationId xmlns:a16="http://schemas.microsoft.com/office/drawing/2014/main" id="{93C0F9E0-EDB1-4D4E-89E1-DBC3D5D87E36}"/>
                </a:ext>
              </a:extLst>
            </p:cNvPr>
            <p:cNvSpPr/>
            <p:nvPr/>
          </p:nvSpPr>
          <p:spPr>
            <a:xfrm>
              <a:off x="6819156" y="4643799"/>
              <a:ext cx="3868628" cy="834047"/>
            </a:xfrm>
            <a:prstGeom prst="flowChartTerminator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1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7F16F82-B296-49C7-983A-49E06D55145A}"/>
                </a:ext>
              </a:extLst>
            </p:cNvPr>
            <p:cNvGrpSpPr/>
            <p:nvPr/>
          </p:nvGrpSpPr>
          <p:grpSpPr>
            <a:xfrm>
              <a:off x="1256283" y="3646054"/>
              <a:ext cx="3868628" cy="834045"/>
              <a:chOff x="1256283" y="3646054"/>
              <a:chExt cx="3868628" cy="834045"/>
            </a:xfrm>
          </p:grpSpPr>
          <p:sp>
            <p:nvSpPr>
              <p:cNvPr id="3" name="Flowchart: Terminator 2">
                <a:extLst>
                  <a:ext uri="{FF2B5EF4-FFF2-40B4-BE49-F238E27FC236}">
                    <a16:creationId xmlns:a16="http://schemas.microsoft.com/office/drawing/2014/main" id="{FCB3659F-7EAB-4DF7-921E-19B10F6E75DE}"/>
                  </a:ext>
                </a:extLst>
              </p:cNvPr>
              <p:cNvSpPr/>
              <p:nvPr/>
            </p:nvSpPr>
            <p:spPr>
              <a:xfrm>
                <a:off x="1256283" y="3646054"/>
                <a:ext cx="3868628" cy="834045"/>
              </a:xfrm>
              <a:prstGeom prst="flowChartTerminator">
                <a:avLst/>
              </a:prstGeom>
              <a:solidFill>
                <a:srgbClr val="255068"/>
              </a:solidFill>
              <a:ln w="127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34289" tIns="34289" rIns="34289" bIns="34289" numCol="1" spcCol="38100" rtlCol="0" anchor="ctr">
                <a:spAutoFit/>
              </a:bodyPr>
              <a:lstStyle/>
              <a:p>
                <a:pPr defTabSz="685800" hangingPunct="0"/>
                <a:endParaRPr lang="en-IN" sz="11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36A33EB8-0A57-4E33-A128-4C3DD35184C9}"/>
                  </a:ext>
                </a:extLst>
              </p:cNvPr>
              <p:cNvSpPr/>
              <p:nvPr/>
            </p:nvSpPr>
            <p:spPr>
              <a:xfrm>
                <a:off x="1452564" y="3806877"/>
                <a:ext cx="519112" cy="52934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34289" tIns="34289" rIns="34289" bIns="34289" numCol="1" spcCol="38100" rtlCol="0" anchor="ctr">
                <a:spAutoFit/>
              </a:bodyPr>
              <a:lstStyle/>
              <a:p>
                <a:pPr defTabSz="685800" hangingPunct="0"/>
                <a:endParaRPr lang="en-IN" sz="11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0670A06-4F45-49C2-9A07-6E2DB535051F}"/>
                  </a:ext>
                </a:extLst>
              </p:cNvPr>
              <p:cNvSpPr txBox="1"/>
              <p:nvPr/>
            </p:nvSpPr>
            <p:spPr>
              <a:xfrm>
                <a:off x="1560972" y="3848362"/>
                <a:ext cx="532153" cy="42062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34289" tIns="34289" rIns="34289" bIns="34289" numCol="1" spcCol="38100" rtlCol="0" anchor="t">
                <a:spAutoFit/>
              </a:bodyPr>
              <a:lstStyle/>
              <a:p>
                <a:pPr defTabSz="685800" hangingPunct="0"/>
                <a:r>
                  <a:rPr lang="en-IN" sz="1600" dirty="0">
                    <a:solidFill>
                      <a:srgbClr val="255068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A.</a:t>
                </a:r>
              </a:p>
            </p:txBody>
          </p:sp>
        </p:grp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3F2EB51-3991-4BA2-9D0C-C17C24D9E363}"/>
                </a:ext>
              </a:extLst>
            </p:cNvPr>
            <p:cNvSpPr/>
            <p:nvPr/>
          </p:nvSpPr>
          <p:spPr>
            <a:xfrm>
              <a:off x="1452564" y="4818806"/>
              <a:ext cx="519112" cy="52934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1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C999E2B-A69C-4006-8414-C308F6D21916}"/>
                </a:ext>
              </a:extLst>
            </p:cNvPr>
            <p:cNvSpPr txBox="1"/>
            <p:nvPr/>
          </p:nvSpPr>
          <p:spPr>
            <a:xfrm>
              <a:off x="1551328" y="4850508"/>
              <a:ext cx="619125" cy="4206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C.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9EC52EC-92B6-48C7-B54C-EB4446B0E288}"/>
                </a:ext>
              </a:extLst>
            </p:cNvPr>
            <p:cNvSpPr/>
            <p:nvPr/>
          </p:nvSpPr>
          <p:spPr>
            <a:xfrm>
              <a:off x="6969697" y="3772436"/>
              <a:ext cx="519112" cy="52934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1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96E4C70-6E70-486C-A9C9-7A906D99D193}"/>
                </a:ext>
              </a:extLst>
            </p:cNvPr>
            <p:cNvSpPr txBox="1"/>
            <p:nvPr/>
          </p:nvSpPr>
          <p:spPr>
            <a:xfrm>
              <a:off x="7072831" y="3800142"/>
              <a:ext cx="595095" cy="4206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B.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4E04262-4BA4-49A9-B697-BFC50F1D7B83}"/>
                </a:ext>
              </a:extLst>
            </p:cNvPr>
            <p:cNvSpPr/>
            <p:nvPr/>
          </p:nvSpPr>
          <p:spPr>
            <a:xfrm>
              <a:off x="6998272" y="4776050"/>
              <a:ext cx="519112" cy="52934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1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069C8E0-63C9-4CAD-AFA5-4575872D64CB}"/>
                </a:ext>
              </a:extLst>
            </p:cNvPr>
            <p:cNvSpPr txBox="1"/>
            <p:nvPr/>
          </p:nvSpPr>
          <p:spPr>
            <a:xfrm>
              <a:off x="7094505" y="4818806"/>
              <a:ext cx="626619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dirty="0"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D.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A9E7A-33CB-4F8E-8F9F-53B59481F32E}"/>
              </a:ext>
            </a:extLst>
          </p:cNvPr>
          <p:cNvSpPr txBox="1"/>
          <p:nvPr/>
        </p:nvSpPr>
        <p:spPr>
          <a:xfrm>
            <a:off x="1748818" y="3279857"/>
            <a:ext cx="2520696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Great White Shark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88CF3C-1949-43F4-B216-8053D5A833DD}"/>
              </a:ext>
            </a:extLst>
          </p:cNvPr>
          <p:cNvSpPr txBox="1"/>
          <p:nvPr/>
        </p:nvSpPr>
        <p:spPr>
          <a:xfrm>
            <a:off x="1789110" y="4040664"/>
            <a:ext cx="141358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Oar Fish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D5222C-9D22-418F-8224-142CF5192EA7}"/>
              </a:ext>
            </a:extLst>
          </p:cNvPr>
          <p:cNvSpPr txBox="1"/>
          <p:nvPr/>
        </p:nvSpPr>
        <p:spPr>
          <a:xfrm>
            <a:off x="5928005" y="3226156"/>
            <a:ext cx="159707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Whale Shark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07352B-FEF0-4745-9D15-93FCD567E8BC}"/>
              </a:ext>
            </a:extLst>
          </p:cNvPr>
          <p:cNvSpPr txBox="1"/>
          <p:nvPr/>
        </p:nvSpPr>
        <p:spPr>
          <a:xfrm>
            <a:off x="5928005" y="4006013"/>
            <a:ext cx="203346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Tooth Sawfish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685699" y="1533075"/>
            <a:ext cx="79758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deep sea animal does not possess a swim bladder and is recognized as the world's longest bony fish. What is this animal?</a:t>
            </a:r>
          </a:p>
          <a:p>
            <a:endParaRPr lang="en-US" sz="1600" dirty="0">
              <a:solidFill>
                <a:srgbClr val="355F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1A42DCC-BB55-FC46-B901-9E69199603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C863E9E-B8CB-7944-A947-2A151320BB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E7C78A4-4BB7-414D-A716-09C636F1DA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7828E146-16C3-1547-B8FD-25AF494CB118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Q.13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B999BCF-17C4-F74F-847B-2F6B006FDEDD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EEAF2A2-8B9C-7246-B22B-B2ABBD46EF24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CAF7FF0-005E-C647-A9B4-AE1146CA6FD4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4A2F0D8-6C79-6F44-8BAB-8280D9B9C03E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88C401A3-60FA-4647-AD13-EAF160C706F6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C3D09670-BF2D-5347-B689-C426118D4B31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45ACB863-DB9A-9D47-9D7A-9421900727E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C029F7AC-8453-E746-B5EE-2E33E2D9879D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66429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011FCE49-359E-C142-9502-7CFEA0734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7" name="Flowchart: Terminator 16">
            <a:extLst>
              <a:ext uri="{FF2B5EF4-FFF2-40B4-BE49-F238E27FC236}">
                <a16:creationId xmlns:a16="http://schemas.microsoft.com/office/drawing/2014/main" id="{C937556B-C698-46F3-9982-861BF74B6516}"/>
              </a:ext>
            </a:extLst>
          </p:cNvPr>
          <p:cNvSpPr/>
          <p:nvPr/>
        </p:nvSpPr>
        <p:spPr>
          <a:xfrm>
            <a:off x="3111720" y="2071236"/>
            <a:ext cx="2482681" cy="626347"/>
          </a:xfrm>
          <a:prstGeom prst="flowChartTerminator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3228451" y="2162682"/>
            <a:ext cx="465725" cy="470790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331175" y="2225736"/>
            <a:ext cx="42662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4A2F5-B169-4037-85F5-76DC9E403843}"/>
              </a:ext>
            </a:extLst>
          </p:cNvPr>
          <p:cNvSpPr txBox="1"/>
          <p:nvPr/>
        </p:nvSpPr>
        <p:spPr>
          <a:xfrm>
            <a:off x="3808993" y="2215133"/>
            <a:ext cx="1785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Oar Fish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1308022-F871-C842-86CE-DE98947C15BA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3D8CFB0-E743-E245-B7F5-62D95E79F80B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17E02C8-38B8-BA4E-BD7A-25DA366BF51F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A07141D-2BA0-1747-BF81-A662B8B4D19E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32F2BA8C-004A-D141-8EA7-6BFD51A0C848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BE951D02-41BF-B84D-B346-0061073591F2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57F39365-081B-B24E-A0B2-CB1614671E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9CBF9AE-CF48-1F43-9C6E-2206F6334B18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324C126F-435F-DD45-B838-714E7085DB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5D141F48-ECEE-FE48-8EC6-7C280822A5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5AE09ED-C361-574A-8297-5F4F7274DD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830DAAE1-7672-354C-AD05-DB53A8FF5238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3991282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9AF8FD-7089-B54A-8266-A28C3B7E9AC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70000"/>
          </a:blip>
          <a:stretch>
            <a:fillRect/>
          </a:stretch>
        </p:blipFill>
        <p:spPr>
          <a:xfrm>
            <a:off x="2748951" y="172510"/>
            <a:ext cx="3438093" cy="6780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EE6AA4-4D4F-744C-A20D-8D3FCA106F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1944">
            <a:off x="7734891" y="214707"/>
            <a:ext cx="1202283" cy="5726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372B2E-AFCD-1E41-94FF-931E3C285A6B}"/>
              </a:ext>
            </a:extLst>
          </p:cNvPr>
          <p:cNvSpPr txBox="1"/>
          <p:nvPr/>
        </p:nvSpPr>
        <p:spPr>
          <a:xfrm>
            <a:off x="3480892" y="239427"/>
            <a:ext cx="2039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</a:t>
            </a:r>
            <a:endParaRPr lang="en-GB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1EA46D-8384-2C44-A3DB-BC088BBF764F}"/>
              </a:ext>
            </a:extLst>
          </p:cNvPr>
          <p:cNvSpPr/>
          <p:nvPr/>
        </p:nvSpPr>
        <p:spPr>
          <a:xfrm>
            <a:off x="237915" y="1454154"/>
            <a:ext cx="8579311" cy="477053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just"/>
            <a:r>
              <a:rPr lang="en-GB" sz="1600" dirty="0">
                <a:solidFill>
                  <a:srgbClr val="000000"/>
                </a:solidFill>
                <a:latin typeface="Calibri"/>
                <a:cs typeface="Calibri"/>
              </a:rPr>
              <a:t>Dear Quizzer, </a:t>
            </a:r>
            <a:endParaRPr lang="en-US" sz="1600" dirty="0">
              <a:latin typeface="Calibri"/>
              <a:cs typeface="Calibri"/>
            </a:endParaRPr>
          </a:p>
          <a:p>
            <a:pPr algn="just"/>
            <a:endParaRPr lang="en-GB" sz="1600" dirty="0">
              <a:solidFill>
                <a:srgbClr val="000000"/>
              </a:solidFill>
              <a:latin typeface="Calibri"/>
              <a:cs typeface="Calibri"/>
            </a:endParaRPr>
          </a:p>
          <a:p>
            <a:pPr algn="just"/>
            <a:r>
              <a:rPr lang="en-GB" sz="1600" dirty="0">
                <a:solidFill>
                  <a:srgbClr val="000000"/>
                </a:solidFill>
                <a:latin typeface="Calibri"/>
                <a:cs typeface="Calibri"/>
              </a:rPr>
              <a:t>Welcome to Wild Wisdom Quiz – Earth Hour Edition!</a:t>
            </a:r>
            <a:endParaRPr lang="en-GB" sz="1600" dirty="0">
              <a:latin typeface="Calibri"/>
              <a:cs typeface="Calibri"/>
            </a:endParaRPr>
          </a:p>
          <a:p>
            <a:pPr algn="just"/>
            <a:endParaRPr lang="en-GB" sz="1600" dirty="0">
              <a:cs typeface="Calibri"/>
            </a:endParaRPr>
          </a:p>
          <a:p>
            <a:pPr algn="just"/>
            <a:r>
              <a:rPr lang="en-GB" sz="1600" b="1" dirty="0">
                <a:latin typeface="Calibri"/>
                <a:cs typeface="Calibri"/>
              </a:rPr>
              <a:t>Wild Wisdom Quiz </a:t>
            </a:r>
            <a:r>
              <a:rPr lang="en-GB" sz="1600" dirty="0">
                <a:latin typeface="Calibri"/>
                <a:cs typeface="Calibri"/>
              </a:rPr>
              <a:t>is India's only national-level wildlife quiz. Since 2008, it has been bringing children closer to Nature, through the amazing stories and wisdom of the wild. </a:t>
            </a:r>
          </a:p>
          <a:p>
            <a:pPr algn="just"/>
            <a:r>
              <a:rPr lang="en-GB" sz="1600" dirty="0">
                <a:latin typeface="Calibri"/>
                <a:cs typeface="Calibri"/>
              </a:rPr>
              <a:t>And now, Wild Wisdom has gone global! YOU could be the next Wild Wisdom Quiz Champion and make your parents and school proud - and even do great things for your country! Know more on </a:t>
            </a:r>
            <a:r>
              <a:rPr lang="en-GB" sz="1600" dirty="0">
                <a:latin typeface="Calibri"/>
                <a:cs typeface="Calibri"/>
                <a:hlinkClick r:id="rId5"/>
              </a:rPr>
              <a:t>https://quiz.wwfindia.org/wwq/</a:t>
            </a:r>
            <a:endParaRPr lang="en-GB" sz="1600" dirty="0">
              <a:latin typeface="Calibri"/>
              <a:cs typeface="Calibri"/>
            </a:endParaRPr>
          </a:p>
          <a:p>
            <a:pPr algn="just"/>
            <a:endParaRPr lang="en-GB" sz="1600" dirty="0">
              <a:latin typeface="Calibri"/>
              <a:cs typeface="Calibri"/>
            </a:endParaRPr>
          </a:p>
          <a:p>
            <a:pPr algn="just"/>
            <a:r>
              <a:rPr lang="en-GB" sz="1600" dirty="0">
                <a:latin typeface="Calibri"/>
                <a:cs typeface="Calibri"/>
              </a:rPr>
              <a:t>This Earth Hour, Wild Wisdom Quiz challenges you to connect to earth. How much do you know about our planet and the amazing biodiversity it hosts? Launched on 5</a:t>
            </a:r>
            <a:r>
              <a:rPr lang="en-GB" sz="1600" baseline="30000" dirty="0">
                <a:latin typeface="Calibri"/>
                <a:cs typeface="Calibri"/>
              </a:rPr>
              <a:t>th</a:t>
            </a:r>
            <a:r>
              <a:rPr lang="en-GB" sz="1600" dirty="0">
                <a:latin typeface="Calibri"/>
                <a:cs typeface="Calibri"/>
              </a:rPr>
              <a:t> April 2019, </a:t>
            </a:r>
            <a:r>
              <a:rPr lang="en-GB" sz="1600" b="1" dirty="0">
                <a:latin typeface="Calibri"/>
                <a:cs typeface="Calibri"/>
              </a:rPr>
              <a:t>Our Planet </a:t>
            </a:r>
            <a:r>
              <a:rPr lang="en-GB" sz="1600" dirty="0">
                <a:latin typeface="Calibri"/>
                <a:cs typeface="Calibri"/>
              </a:rPr>
              <a:t>is a Netflix Original nature documentary series, voiced by Sir David Attenborough. This ground-breaking eight-part series is available worldwide on Netflix, and is accompanied with a vast amount of interactive tools. Visit </a:t>
            </a:r>
            <a:r>
              <a:rPr lang="en-GB" sz="1600" dirty="0">
                <a:latin typeface="Calibri"/>
                <a:cs typeface="Calibri"/>
                <a:hlinkClick r:id="rId6"/>
              </a:rPr>
              <a:t>https://www.ourplanet.com/</a:t>
            </a:r>
            <a:r>
              <a:rPr lang="en-GB" sz="1600" dirty="0">
                <a:latin typeface="Calibri"/>
                <a:cs typeface="Calibri"/>
              </a:rPr>
              <a:t> for more information! </a:t>
            </a:r>
          </a:p>
          <a:p>
            <a:pPr algn="just"/>
            <a:endParaRPr lang="en-GB" sz="1600" dirty="0">
              <a:latin typeface="Calibri"/>
              <a:cs typeface="Calibri"/>
            </a:endParaRPr>
          </a:p>
          <a:p>
            <a:pPr algn="just"/>
            <a:r>
              <a:rPr lang="en-GB" sz="1600" dirty="0">
                <a:latin typeface="Calibri"/>
                <a:cs typeface="Calibri"/>
              </a:rPr>
              <a:t>It’s now time to challenge yourself with the Earth Hour edition of the Wild Wisdom Quiz to learn how much you truly know about the one home we all share!</a:t>
            </a:r>
          </a:p>
          <a:p>
            <a:pPr algn="just"/>
            <a:endParaRPr lang="en-GB" sz="1600" dirty="0">
              <a:cs typeface="Calibri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FB00748-97DA-7444-BB9F-59632E125B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45011" y="6292515"/>
            <a:ext cx="9434022" cy="9785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A76071-DF81-864F-AFBA-EFD7010771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419" y="-286603"/>
            <a:ext cx="10189085" cy="75576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19308B-7791-7D44-B19E-DB7E35D4D73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869" y="188152"/>
            <a:ext cx="749741" cy="89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3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lowchart: Terminator 29">
            <a:extLst>
              <a:ext uri="{FF2B5EF4-FFF2-40B4-BE49-F238E27FC236}">
                <a16:creationId xmlns:a16="http://schemas.microsoft.com/office/drawing/2014/main" id="{BE910EB9-71F5-4D60-B07E-E7DC983D19C5}"/>
              </a:ext>
            </a:extLst>
          </p:cNvPr>
          <p:cNvSpPr/>
          <p:nvPr/>
        </p:nvSpPr>
        <p:spPr>
          <a:xfrm>
            <a:off x="4816160" y="3142037"/>
            <a:ext cx="3298431" cy="74307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2000">
              <a:solidFill>
                <a:srgbClr val="000000"/>
              </a:solidFill>
              <a:sym typeface="Calibri"/>
            </a:endParaRPr>
          </a:p>
        </p:txBody>
      </p:sp>
      <p:sp>
        <p:nvSpPr>
          <p:cNvPr id="31" name="Flowchart: Terminator 30">
            <a:extLst>
              <a:ext uri="{FF2B5EF4-FFF2-40B4-BE49-F238E27FC236}">
                <a16:creationId xmlns:a16="http://schemas.microsoft.com/office/drawing/2014/main" id="{D47AE6B1-5385-4341-B164-61A355DFF6CA}"/>
              </a:ext>
            </a:extLst>
          </p:cNvPr>
          <p:cNvSpPr/>
          <p:nvPr/>
        </p:nvSpPr>
        <p:spPr>
          <a:xfrm>
            <a:off x="1137790" y="4089297"/>
            <a:ext cx="3298431" cy="74307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2000" dirty="0">
              <a:solidFill>
                <a:srgbClr val="000000"/>
              </a:solidFill>
              <a:sym typeface="Calibri"/>
            </a:endParaRPr>
          </a:p>
        </p:txBody>
      </p:sp>
      <p:sp>
        <p:nvSpPr>
          <p:cNvPr id="32" name="Flowchart: Terminator 31">
            <a:extLst>
              <a:ext uri="{FF2B5EF4-FFF2-40B4-BE49-F238E27FC236}">
                <a16:creationId xmlns:a16="http://schemas.microsoft.com/office/drawing/2014/main" id="{93C0F9E0-EDB1-4D4E-89E1-DBC3D5D87E36}"/>
              </a:ext>
            </a:extLst>
          </p:cNvPr>
          <p:cNvSpPr/>
          <p:nvPr/>
        </p:nvSpPr>
        <p:spPr>
          <a:xfrm>
            <a:off x="4838384" y="4061624"/>
            <a:ext cx="3298431" cy="74307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2000">
              <a:solidFill>
                <a:srgbClr val="000000"/>
              </a:solidFill>
              <a:sym typeface="Calibri"/>
            </a:endParaRPr>
          </a:p>
        </p:txBody>
      </p:sp>
      <p:sp>
        <p:nvSpPr>
          <p:cNvPr id="3" name="Flowchart: Terminator 2">
            <a:extLst>
              <a:ext uri="{FF2B5EF4-FFF2-40B4-BE49-F238E27FC236}">
                <a16:creationId xmlns:a16="http://schemas.microsoft.com/office/drawing/2014/main" id="{FCB3659F-7EAB-4DF7-921E-19B10F6E75DE}"/>
              </a:ext>
            </a:extLst>
          </p:cNvPr>
          <p:cNvSpPr/>
          <p:nvPr/>
        </p:nvSpPr>
        <p:spPr>
          <a:xfrm>
            <a:off x="1115568" y="3169708"/>
            <a:ext cx="3298432" cy="74307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2000">
              <a:solidFill>
                <a:srgbClr val="000000"/>
              </a:solidFill>
              <a:sym typeface="Calibri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6A33EB8-0A57-4E33-A128-4C3DD35184C9}"/>
              </a:ext>
            </a:extLst>
          </p:cNvPr>
          <p:cNvSpPr/>
          <p:nvPr/>
        </p:nvSpPr>
        <p:spPr>
          <a:xfrm>
            <a:off x="1264321" y="3335116"/>
            <a:ext cx="406807" cy="40541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2000">
              <a:solidFill>
                <a:srgbClr val="000000"/>
              </a:solidFill>
              <a:sym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670A06-4F45-49C2-9A07-6E2DB535051F}"/>
              </a:ext>
            </a:extLst>
          </p:cNvPr>
          <p:cNvSpPr txBox="1"/>
          <p:nvPr/>
        </p:nvSpPr>
        <p:spPr>
          <a:xfrm>
            <a:off x="1366947" y="3363304"/>
            <a:ext cx="53596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</a:t>
            </a:r>
            <a:endParaRPr lang="en-IN" sz="2800" dirty="0">
              <a:solidFill>
                <a:srgbClr val="255068"/>
              </a:solidFill>
              <a:latin typeface="WWF" panose="02000000000000000000" pitchFamily="50" charset="0"/>
              <a:sym typeface="Calibri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3F2EB51-3991-4BA2-9D0C-C17C24D9E363}"/>
              </a:ext>
            </a:extLst>
          </p:cNvPr>
          <p:cNvSpPr/>
          <p:nvPr/>
        </p:nvSpPr>
        <p:spPr>
          <a:xfrm>
            <a:off x="1295323" y="4248267"/>
            <a:ext cx="406807" cy="40541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2000">
              <a:solidFill>
                <a:srgbClr val="000000"/>
              </a:solidFill>
              <a:sym typeface="Calibri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C999E2B-A69C-4006-8414-C308F6D21916}"/>
              </a:ext>
            </a:extLst>
          </p:cNvPr>
          <p:cNvSpPr txBox="1"/>
          <p:nvPr/>
        </p:nvSpPr>
        <p:spPr>
          <a:xfrm>
            <a:off x="1373194" y="4299804"/>
            <a:ext cx="28149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9EC52EC-92B6-48C7-B54C-EB4446B0E288}"/>
              </a:ext>
            </a:extLst>
          </p:cNvPr>
          <p:cNvSpPr/>
          <p:nvPr/>
        </p:nvSpPr>
        <p:spPr>
          <a:xfrm>
            <a:off x="4925889" y="3302740"/>
            <a:ext cx="406807" cy="40541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2000">
              <a:solidFill>
                <a:srgbClr val="000000"/>
              </a:solidFill>
              <a:sym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96E4C70-6E70-486C-A9C9-7A906D99D193}"/>
              </a:ext>
            </a:extLst>
          </p:cNvPr>
          <p:cNvSpPr txBox="1"/>
          <p:nvPr/>
        </p:nvSpPr>
        <p:spPr>
          <a:xfrm>
            <a:off x="5049735" y="3333067"/>
            <a:ext cx="28149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4E04262-4BA4-49A9-B697-BFC50F1D7B83}"/>
              </a:ext>
            </a:extLst>
          </p:cNvPr>
          <p:cNvSpPr/>
          <p:nvPr/>
        </p:nvSpPr>
        <p:spPr>
          <a:xfrm>
            <a:off x="4991861" y="4228654"/>
            <a:ext cx="406807" cy="40541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2000">
              <a:solidFill>
                <a:srgbClr val="000000"/>
              </a:solidFill>
              <a:sym typeface="Calibri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69C8E0-63C9-4CAD-AFA5-4575872D64CB}"/>
              </a:ext>
            </a:extLst>
          </p:cNvPr>
          <p:cNvSpPr txBox="1"/>
          <p:nvPr/>
        </p:nvSpPr>
        <p:spPr>
          <a:xfrm>
            <a:off x="5099833" y="4266342"/>
            <a:ext cx="28149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WWF" panose="02000000000000000000" pitchFamily="50" charset="0"/>
              </a:rPr>
              <a:t>R1: Q1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A9E7A-33CB-4F8E-8F9F-53B59481F32E}"/>
              </a:ext>
            </a:extLst>
          </p:cNvPr>
          <p:cNvSpPr txBox="1"/>
          <p:nvPr/>
        </p:nvSpPr>
        <p:spPr>
          <a:xfrm>
            <a:off x="1736812" y="3245717"/>
            <a:ext cx="2579155" cy="8079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Highest leap above the water surface by a dolphin</a:t>
            </a:r>
          </a:p>
          <a:p>
            <a:pPr defTabSz="685800" hangingPunct="0"/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88CF3C-1949-43F4-B216-8053D5A833DD}"/>
              </a:ext>
            </a:extLst>
          </p:cNvPr>
          <p:cNvSpPr txBox="1"/>
          <p:nvPr/>
        </p:nvSpPr>
        <p:spPr>
          <a:xfrm>
            <a:off x="1747540" y="4185170"/>
            <a:ext cx="2094918" cy="561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Smallest dolphin in the world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D5222C-9D22-418F-8224-142CF5192EA7}"/>
              </a:ext>
            </a:extLst>
          </p:cNvPr>
          <p:cNvSpPr txBox="1"/>
          <p:nvPr/>
        </p:nvSpPr>
        <p:spPr>
          <a:xfrm>
            <a:off x="5415437" y="3224601"/>
            <a:ext cx="2483980" cy="561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Longest duration underwater by a dolphin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07352B-FEF0-4745-9D15-93FCD567E8BC}"/>
              </a:ext>
            </a:extLst>
          </p:cNvPr>
          <p:cNvSpPr txBox="1"/>
          <p:nvPr/>
        </p:nvSpPr>
        <p:spPr>
          <a:xfrm>
            <a:off x="5474010" y="4139113"/>
            <a:ext cx="2033462" cy="561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Longest recorded solitary dolphin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963647" y="1657756"/>
            <a:ext cx="7173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male Atlantic Bottlenose Dolphin named </a:t>
            </a:r>
            <a:r>
              <a:rPr lang="en-US" sz="2400" dirty="0" err="1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Fungie</a:t>
            </a:r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Ireland secured a </a:t>
            </a:r>
            <a:r>
              <a:rPr lang="en-US" sz="2400" dirty="0" smtClean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Guinness </a:t>
            </a:r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 Record. </a:t>
            </a:r>
          </a:p>
          <a:p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world record title did the dolphin claim?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sp>
        <p:nvSpPr>
          <p:cNvPr id="45" name="Title 1">
            <a:extLst>
              <a:ext uri="{FF2B5EF4-FFF2-40B4-BE49-F238E27FC236}">
                <a16:creationId xmlns:a16="http://schemas.microsoft.com/office/drawing/2014/main" id="{5851D0A9-D04E-4B86-90B6-4A27B91BD9DA}"/>
              </a:ext>
            </a:extLst>
          </p:cNvPr>
          <p:cNvSpPr txBox="1">
            <a:spLocks/>
          </p:cNvSpPr>
          <p:nvPr/>
        </p:nvSpPr>
        <p:spPr>
          <a:xfrm>
            <a:off x="3725008" y="332343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bg1"/>
                </a:solidFill>
                <a:latin typeface="WWF" panose="02000000000000000000" pitchFamily="50" charset="0"/>
              </a:rPr>
              <a:t>Q13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9E9097DC-5189-0C42-8A33-A76763765C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4C6E092-7B8E-BF45-892D-4D0C22BCB9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09B88CE-F241-8748-93C3-BBC9C29199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F4EE1E45-E089-E04F-BBA8-641780A07E69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Q.14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DB71992-3B31-6441-9978-B0B433A944D1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4BCD9BA-2768-2A40-B41E-D6D0FB791308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DB67AE64-3796-824C-9028-21A726C5922D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67F9A89-9CDD-CC43-B2D0-6420453A3A13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03F2C8F8-8248-2441-865B-BCBF6A9E1A1C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19F79CD1-FDEA-5548-A512-F3DDB77D41F0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2D8CC397-3AAC-4048-AD89-883915FE7C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8EEA085-D937-6C43-8E34-4B418515AA2E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47974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211EF45-B310-7A49-9469-0204030A9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86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7" name="Flowchart: Terminator 16">
            <a:extLst>
              <a:ext uri="{FF2B5EF4-FFF2-40B4-BE49-F238E27FC236}">
                <a16:creationId xmlns:a16="http://schemas.microsoft.com/office/drawing/2014/main" id="{C937556B-C698-46F3-9982-861BF74B6516}"/>
              </a:ext>
            </a:extLst>
          </p:cNvPr>
          <p:cNvSpPr/>
          <p:nvPr/>
        </p:nvSpPr>
        <p:spPr>
          <a:xfrm>
            <a:off x="2825210" y="2116852"/>
            <a:ext cx="3095905" cy="712269"/>
          </a:xfrm>
          <a:prstGeom prst="flowChartTerminator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2928331" y="2219941"/>
            <a:ext cx="509813" cy="514114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051009" y="2290792"/>
            <a:ext cx="41668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4A2F5-B169-4037-85F5-76DC9E403843}"/>
              </a:ext>
            </a:extLst>
          </p:cNvPr>
          <p:cNvSpPr txBox="1"/>
          <p:nvPr/>
        </p:nvSpPr>
        <p:spPr>
          <a:xfrm>
            <a:off x="3513419" y="2176712"/>
            <a:ext cx="2407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Longest Recorded Solitary Dolphin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7AE693E-BA57-8047-B553-F7D77C996F1B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C42D938-22A6-984F-B1F5-01E32032A4B5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0B1A48E-2069-6647-AA68-67AEB82B601E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0D7D24F-AF26-FD4C-95B8-55839192E007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CB6D1C93-EB5A-684E-A03F-E55A6746DAD1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16A4FC53-02B0-064A-B25D-AABAB4B0DF76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EA1F910F-D171-644F-AA4F-6CB8CA95980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C6203823-8EA8-C14E-85D5-F0A0461A0CF0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58F04786-0932-B944-92EF-EA3562505A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581FB33-6CA6-634F-973B-5E80D237E2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6E18B58-90CE-2743-A84D-4A80997AB5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F8FF4D81-AED7-E64B-887A-1224E606AF49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8838907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lowchart: Terminator 29">
            <a:extLst>
              <a:ext uri="{FF2B5EF4-FFF2-40B4-BE49-F238E27FC236}">
                <a16:creationId xmlns:a16="http://schemas.microsoft.com/office/drawing/2014/main" id="{BE910EB9-71F5-4D60-B07E-E7DC983D19C5}"/>
              </a:ext>
            </a:extLst>
          </p:cNvPr>
          <p:cNvSpPr/>
          <p:nvPr/>
        </p:nvSpPr>
        <p:spPr>
          <a:xfrm>
            <a:off x="5047171" y="3339983"/>
            <a:ext cx="2528590" cy="624588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1" name="Flowchart: Terminator 30">
            <a:extLst>
              <a:ext uri="{FF2B5EF4-FFF2-40B4-BE49-F238E27FC236}">
                <a16:creationId xmlns:a16="http://schemas.microsoft.com/office/drawing/2014/main" id="{D47AE6B1-5385-4341-B164-61A355DFF6CA}"/>
              </a:ext>
            </a:extLst>
          </p:cNvPr>
          <p:cNvSpPr/>
          <p:nvPr/>
        </p:nvSpPr>
        <p:spPr>
          <a:xfrm>
            <a:off x="1583667" y="4165655"/>
            <a:ext cx="2528590" cy="624588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2" name="Flowchart: Terminator 31">
            <a:extLst>
              <a:ext uri="{FF2B5EF4-FFF2-40B4-BE49-F238E27FC236}">
                <a16:creationId xmlns:a16="http://schemas.microsoft.com/office/drawing/2014/main" id="{93C0F9E0-EDB1-4D4E-89E1-DBC3D5D87E36}"/>
              </a:ext>
            </a:extLst>
          </p:cNvPr>
          <p:cNvSpPr/>
          <p:nvPr/>
        </p:nvSpPr>
        <p:spPr>
          <a:xfrm>
            <a:off x="5065147" y="4132968"/>
            <a:ext cx="2528590" cy="624588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Flowchart: Terminator 2">
            <a:extLst>
              <a:ext uri="{FF2B5EF4-FFF2-40B4-BE49-F238E27FC236}">
                <a16:creationId xmlns:a16="http://schemas.microsoft.com/office/drawing/2014/main" id="{FCB3659F-7EAB-4DF7-921E-19B10F6E75DE}"/>
              </a:ext>
            </a:extLst>
          </p:cNvPr>
          <p:cNvSpPr/>
          <p:nvPr/>
        </p:nvSpPr>
        <p:spPr>
          <a:xfrm>
            <a:off x="1565691" y="3372672"/>
            <a:ext cx="2528589" cy="624588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6A33EB8-0A57-4E33-A128-4C3DD35184C9}"/>
              </a:ext>
            </a:extLst>
          </p:cNvPr>
          <p:cNvSpPr/>
          <p:nvPr/>
        </p:nvSpPr>
        <p:spPr>
          <a:xfrm>
            <a:off x="1723455" y="3486921"/>
            <a:ext cx="367099" cy="392787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670A06-4F45-49C2-9A07-6E2DB535051F}"/>
              </a:ext>
            </a:extLst>
          </p:cNvPr>
          <p:cNvSpPr txBox="1"/>
          <p:nvPr/>
        </p:nvSpPr>
        <p:spPr>
          <a:xfrm>
            <a:off x="1806007" y="3505009"/>
            <a:ext cx="37822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3F2EB51-3991-4BA2-9D0C-C17C24D9E363}"/>
              </a:ext>
            </a:extLst>
          </p:cNvPr>
          <p:cNvSpPr/>
          <p:nvPr/>
        </p:nvSpPr>
        <p:spPr>
          <a:xfrm>
            <a:off x="1723455" y="4262192"/>
            <a:ext cx="367099" cy="392787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C999E2B-A69C-4006-8414-C308F6D21916}"/>
              </a:ext>
            </a:extLst>
          </p:cNvPr>
          <p:cNvSpPr txBox="1"/>
          <p:nvPr/>
        </p:nvSpPr>
        <p:spPr>
          <a:xfrm>
            <a:off x="1806007" y="4303143"/>
            <a:ext cx="419976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9EC52EC-92B6-48C7-B54C-EB4446B0E288}"/>
              </a:ext>
            </a:extLst>
          </p:cNvPr>
          <p:cNvSpPr/>
          <p:nvPr/>
        </p:nvSpPr>
        <p:spPr>
          <a:xfrm>
            <a:off x="5194136" y="3450551"/>
            <a:ext cx="367099" cy="392787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96E4C70-6E70-486C-A9C9-7A906D99D193}"/>
              </a:ext>
            </a:extLst>
          </p:cNvPr>
          <p:cNvSpPr txBox="1"/>
          <p:nvPr/>
        </p:nvSpPr>
        <p:spPr>
          <a:xfrm>
            <a:off x="5276688" y="3480070"/>
            <a:ext cx="40328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4E04262-4BA4-49A9-B697-BFC50F1D7B83}"/>
              </a:ext>
            </a:extLst>
          </p:cNvPr>
          <p:cNvSpPr/>
          <p:nvPr/>
        </p:nvSpPr>
        <p:spPr>
          <a:xfrm>
            <a:off x="5212112" y="4251333"/>
            <a:ext cx="367099" cy="392787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69C8E0-63C9-4CAD-AFA5-4575872D64CB}"/>
              </a:ext>
            </a:extLst>
          </p:cNvPr>
          <p:cNvSpPr txBox="1"/>
          <p:nvPr/>
        </p:nvSpPr>
        <p:spPr>
          <a:xfrm>
            <a:off x="5276688" y="4292283"/>
            <a:ext cx="37377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A9E7A-33CB-4F8E-8F9F-53B59481F32E}"/>
              </a:ext>
            </a:extLst>
          </p:cNvPr>
          <p:cNvSpPr txBox="1"/>
          <p:nvPr/>
        </p:nvSpPr>
        <p:spPr>
          <a:xfrm>
            <a:off x="2146374" y="3552865"/>
            <a:ext cx="172147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Wolf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88CF3C-1949-43F4-B216-8053D5A833DD}"/>
              </a:ext>
            </a:extLst>
          </p:cNvPr>
          <p:cNvSpPr txBox="1"/>
          <p:nvPr/>
        </p:nvSpPr>
        <p:spPr>
          <a:xfrm>
            <a:off x="2184227" y="4306964"/>
            <a:ext cx="110472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Elephant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D5222C-9D22-418F-8224-142CF5192EA7}"/>
              </a:ext>
            </a:extLst>
          </p:cNvPr>
          <p:cNvSpPr txBox="1"/>
          <p:nvPr/>
        </p:nvSpPr>
        <p:spPr>
          <a:xfrm>
            <a:off x="5726595" y="3480012"/>
            <a:ext cx="109194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Rhino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07352B-FEF0-4745-9D15-93FCD567E8BC}"/>
              </a:ext>
            </a:extLst>
          </p:cNvPr>
          <p:cNvSpPr txBox="1"/>
          <p:nvPr/>
        </p:nvSpPr>
        <p:spPr>
          <a:xfrm>
            <a:off x="5779834" y="4340625"/>
            <a:ext cx="95869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Octopus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655609" y="1641802"/>
            <a:ext cx="8112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Zabivaka</a:t>
            </a:r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official Mascot for FIFA World Cup 2018 is a/an ___________. The animal's name is said to mean “the one who scores.” Fill the blank.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E7D5482-D25F-2D4C-B502-A77F4D6885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6C18A04-C8FB-8846-B089-39C40B8D27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C6F0560-5625-E74D-86D7-FCD9C31362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0CFE52E2-332F-3640-A4D3-01EE837237D7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Q.15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55381C5-F818-8740-919D-F4941C030160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6E62CDA-A817-4643-B26F-04271F7A8563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14500517-1FB6-7848-8473-A2F5F73DFADE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846010D1-ADAB-0645-9B01-17339535CFDB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75AE2B8B-53B7-3443-B7EE-E677BA5FC3A3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3E7B9AD5-D908-6249-A245-7D7DC6010C8C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9EF1B6F9-2D96-2047-8315-203ABE6255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7FC562B7-4395-7B4C-8AD6-70EF96B1305A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91860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2685427E-EDD1-9247-9B07-4F21CC1E66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D9045F7-D0CB-D841-A446-E5590320DB82}"/>
              </a:ext>
            </a:extLst>
          </p:cNvPr>
          <p:cNvGrpSpPr/>
          <p:nvPr/>
        </p:nvGrpSpPr>
        <p:grpSpPr>
          <a:xfrm>
            <a:off x="3448115" y="2155397"/>
            <a:ext cx="2006984" cy="638271"/>
            <a:chOff x="3448115" y="2155397"/>
            <a:chExt cx="2006984" cy="638271"/>
          </a:xfrm>
        </p:grpSpPr>
        <p:sp>
          <p:nvSpPr>
            <p:cNvPr id="17" name="Flowchart: Terminator 16">
              <a:extLst>
                <a:ext uri="{FF2B5EF4-FFF2-40B4-BE49-F238E27FC236}">
                  <a16:creationId xmlns:a16="http://schemas.microsoft.com/office/drawing/2014/main" id="{C937556B-C698-46F3-9982-861BF74B6516}"/>
                </a:ext>
              </a:extLst>
            </p:cNvPr>
            <p:cNvSpPr/>
            <p:nvPr/>
          </p:nvSpPr>
          <p:spPr>
            <a:xfrm>
              <a:off x="3448115" y="2155397"/>
              <a:ext cx="2006984" cy="638271"/>
            </a:xfrm>
            <a:prstGeom prst="flowChartTerminator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2587130-0122-458D-84D6-D1128FB52976}"/>
                </a:ext>
              </a:extLst>
            </p:cNvPr>
            <p:cNvSpPr/>
            <p:nvPr/>
          </p:nvSpPr>
          <p:spPr>
            <a:xfrm>
              <a:off x="3551959" y="2222304"/>
              <a:ext cx="484535" cy="485028"/>
            </a:xfrm>
            <a:prstGeom prst="ellipse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6D3751B-527E-4F01-A134-70555280D598}"/>
                </a:ext>
              </a:extLst>
            </p:cNvPr>
            <p:cNvSpPr txBox="1"/>
            <p:nvPr/>
          </p:nvSpPr>
          <p:spPr>
            <a:xfrm>
              <a:off x="3694130" y="2306130"/>
              <a:ext cx="271462" cy="3154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A.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1B4A2F5-B169-4037-85F5-76DC9E403843}"/>
                </a:ext>
              </a:extLst>
            </p:cNvPr>
            <p:cNvSpPr txBox="1"/>
            <p:nvPr/>
          </p:nvSpPr>
          <p:spPr>
            <a:xfrm>
              <a:off x="4190663" y="2306130"/>
              <a:ext cx="8035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ln w="50800"/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Wolf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6C51C3A-3408-2642-A443-B2B3F31FC6FD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7B2E346-156C-6B4B-8623-94752B71EB58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46897F2-E9DD-FE40-B561-61353E420BDA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975461EA-A650-214C-9FC0-3B43EDD794D9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974DDAB0-347E-4347-B130-2E8EB89301A0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1B520026-126C-964C-9398-4A551DE8C482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BB6A19D5-ECCD-4F44-B95F-A1276C5BF0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F4B3B2A3-50DD-954F-AE9F-389F42D6F420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D6161B2E-C2BA-144D-8C50-0EBA25F05F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DA68C6C-A811-674C-B44E-508AFA2C1C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2BDBAE4-26A8-1243-A9B1-F8BB2FC49C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312D871D-7674-3444-8FA1-5E2FB90C71F5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5937740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272599" y="1580901"/>
            <a:ext cx="7146499" cy="1106294"/>
          </a:xfrm>
        </p:spPr>
        <p:txBody>
          <a:bodyPr vert="horz"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rgbClr val="2D62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Bajau tribe in Philippines are excellent swimmers, but in order to dive deep, they puncture one of their body parts. Which one?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6F99AAA-5D52-7746-BAA5-5B8264C45C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B8190E2-F0EE-F845-ADF7-A1E049F5CE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4133198-CDE0-244B-BE4A-3D1CAA46464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1606C967-3250-8D4C-8CEC-948F4F7D1C1D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Q.16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437B1BE-133B-AE42-A5F8-5BD7B09FE3B3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991BB2C-CD78-1E44-97F2-C7F120A7B579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417E6BA2-004F-1E43-9E7B-E572AF890029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1B8BD03-40AF-1D4A-9334-E50D3E527E0E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67F8D2A3-F8B7-0346-AAF0-A4D30F66C27D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4EFD2D39-1C9B-C344-BBB3-568A528EBD84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1D668447-64B1-C047-BECA-48F3DC91C1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A18214DD-58E2-DD4D-8469-A5F67540C415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6EB3D63D-33A1-AC45-896F-7A43BD0C0FE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257537" y="5598509"/>
            <a:ext cx="1980220" cy="198022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30D4B63-98C8-0641-8DD1-61792D08F3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1237934" y="5497259"/>
            <a:ext cx="1980220" cy="198022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7851973-B91B-504F-8AAE-7C4B948440D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708872" y="5538749"/>
            <a:ext cx="1980220" cy="19802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C2CAA9F-1AA3-434A-9F5F-D90227C87F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4214016" y="5502990"/>
            <a:ext cx="1980221" cy="198022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4843908-A633-A242-8174-74608C00896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659710" y="5467654"/>
            <a:ext cx="1980221" cy="1980221"/>
          </a:xfrm>
          <a:prstGeom prst="rect">
            <a:avLst/>
          </a:prstGeom>
        </p:spPr>
      </p:pic>
      <p:sp>
        <p:nvSpPr>
          <p:cNvPr id="40" name="Flowchart: Terminator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EAE0AE4-2B0D-DC4D-80BF-A03C124702EC}"/>
              </a:ext>
            </a:extLst>
          </p:cNvPr>
          <p:cNvSpPr/>
          <p:nvPr/>
        </p:nvSpPr>
        <p:spPr>
          <a:xfrm>
            <a:off x="5316737" y="4162033"/>
            <a:ext cx="2440872" cy="613267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1" name="TextBox 40">
            <a:hlinkClick r:id="" action="ppaction://hlinkshowjump?jump=nextslide">
              <a:snd r:embed="rId4" name="Right_Answer.wav"/>
            </a:hlinkClick>
            <a:extLst>
              <a:ext uri="{FF2B5EF4-FFF2-40B4-BE49-F238E27FC236}">
                <a16:creationId xmlns:a16="http://schemas.microsoft.com/office/drawing/2014/main" id="{0DEE5573-B971-7146-A0DB-2E2C3CD6200D}"/>
              </a:ext>
            </a:extLst>
          </p:cNvPr>
          <p:cNvSpPr txBox="1"/>
          <p:nvPr/>
        </p:nvSpPr>
        <p:spPr>
          <a:xfrm>
            <a:off x="5611718" y="4245084"/>
            <a:ext cx="1812688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Eardrums</a:t>
            </a:r>
          </a:p>
        </p:txBody>
      </p:sp>
      <p:sp>
        <p:nvSpPr>
          <p:cNvPr id="42" name="Flowchart: Terminator 2">
            <a:extLst>
              <a:ext uri="{FF2B5EF4-FFF2-40B4-BE49-F238E27FC236}">
                <a16:creationId xmlns:a16="http://schemas.microsoft.com/office/drawing/2014/main" id="{CA50A5B7-2E1D-034D-9ED3-408DB9C35476}"/>
              </a:ext>
            </a:extLst>
          </p:cNvPr>
          <p:cNvSpPr/>
          <p:nvPr/>
        </p:nvSpPr>
        <p:spPr>
          <a:xfrm>
            <a:off x="1331411" y="3129781"/>
            <a:ext cx="2479509" cy="653936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24572B8-A548-FF44-B099-68D4F4E1218A}"/>
              </a:ext>
            </a:extLst>
          </p:cNvPr>
          <p:cNvSpPr txBox="1"/>
          <p:nvPr/>
        </p:nvSpPr>
        <p:spPr>
          <a:xfrm>
            <a:off x="1718369" y="3240393"/>
            <a:ext cx="1602259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Nose</a:t>
            </a:r>
          </a:p>
        </p:txBody>
      </p:sp>
      <p:sp>
        <p:nvSpPr>
          <p:cNvPr id="44" name="Flowchart: Terminator 29">
            <a:extLst>
              <a:ext uri="{FF2B5EF4-FFF2-40B4-BE49-F238E27FC236}">
                <a16:creationId xmlns:a16="http://schemas.microsoft.com/office/drawing/2014/main" id="{6629ED03-BF4A-E246-AE71-B1CB247D6E24}"/>
              </a:ext>
            </a:extLst>
          </p:cNvPr>
          <p:cNvSpPr/>
          <p:nvPr/>
        </p:nvSpPr>
        <p:spPr>
          <a:xfrm>
            <a:off x="5288162" y="3134063"/>
            <a:ext cx="2479509" cy="653936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5" name="Flowchart: Terminator 30">
            <a:extLst>
              <a:ext uri="{FF2B5EF4-FFF2-40B4-BE49-F238E27FC236}">
                <a16:creationId xmlns:a16="http://schemas.microsoft.com/office/drawing/2014/main" id="{6FA96B22-436C-A647-9DCD-834A3C93AEBD}"/>
              </a:ext>
            </a:extLst>
          </p:cNvPr>
          <p:cNvSpPr/>
          <p:nvPr/>
        </p:nvSpPr>
        <p:spPr>
          <a:xfrm>
            <a:off x="1359987" y="4124940"/>
            <a:ext cx="2433489" cy="601659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42E46C1-3CF2-FB43-88B1-A67D7D69F41D}"/>
              </a:ext>
            </a:extLst>
          </p:cNvPr>
          <p:cNvSpPr/>
          <p:nvPr/>
        </p:nvSpPr>
        <p:spPr>
          <a:xfrm>
            <a:off x="1489053" y="4230612"/>
            <a:ext cx="402049" cy="42185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D9D706D-0D7B-5B45-953D-612235B0F6D5}"/>
              </a:ext>
            </a:extLst>
          </p:cNvPr>
          <p:cNvSpPr txBox="1"/>
          <p:nvPr/>
        </p:nvSpPr>
        <p:spPr>
          <a:xfrm>
            <a:off x="1568415" y="4241124"/>
            <a:ext cx="45812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255068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52BBCE07-2C00-244A-8495-399D1F6F951E}"/>
              </a:ext>
            </a:extLst>
          </p:cNvPr>
          <p:cNvSpPr/>
          <p:nvPr/>
        </p:nvSpPr>
        <p:spPr>
          <a:xfrm>
            <a:off x="5428638" y="3243126"/>
            <a:ext cx="402049" cy="42185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D2C138C-F752-924D-A460-539E351C5478}"/>
              </a:ext>
            </a:extLst>
          </p:cNvPr>
          <p:cNvSpPr txBox="1"/>
          <p:nvPr/>
        </p:nvSpPr>
        <p:spPr>
          <a:xfrm>
            <a:off x="5499292" y="3284776"/>
            <a:ext cx="411635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255068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F47D1A1-A322-464F-B455-67ABA79F37AF}"/>
              </a:ext>
            </a:extLst>
          </p:cNvPr>
          <p:cNvSpPr/>
          <p:nvPr/>
        </p:nvSpPr>
        <p:spPr>
          <a:xfrm>
            <a:off x="5457213" y="4246741"/>
            <a:ext cx="402049" cy="42185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ED744F8-68D0-3E4B-A202-5FAB58DBD218}"/>
              </a:ext>
            </a:extLst>
          </p:cNvPr>
          <p:cNvSpPr txBox="1"/>
          <p:nvPr/>
        </p:nvSpPr>
        <p:spPr>
          <a:xfrm>
            <a:off x="5525121" y="4280420"/>
            <a:ext cx="507432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255068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F2D0E786-46C0-6E49-A9BA-7E285F9D2EAF}"/>
              </a:ext>
            </a:extLst>
          </p:cNvPr>
          <p:cNvSpPr/>
          <p:nvPr/>
        </p:nvSpPr>
        <p:spPr>
          <a:xfrm>
            <a:off x="1460476" y="3209159"/>
            <a:ext cx="402049" cy="42185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0158B51-3DF0-5F4C-B7C4-DDBFDD50EE98}"/>
              </a:ext>
            </a:extLst>
          </p:cNvPr>
          <p:cNvSpPr txBox="1"/>
          <p:nvPr/>
        </p:nvSpPr>
        <p:spPr>
          <a:xfrm>
            <a:off x="1530657" y="3218255"/>
            <a:ext cx="34659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  <a:endParaRPr kumimoji="0" lang="en-IN" sz="1600" b="0" i="0" u="none" strike="noStrike" cap="none" spc="0" normalizeH="0" baseline="0" dirty="0">
              <a:ln>
                <a:noFill/>
              </a:ln>
              <a:solidFill>
                <a:srgbClr val="255068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F4B9E71-1E2D-274D-B378-76F8E081D211}"/>
              </a:ext>
            </a:extLst>
          </p:cNvPr>
          <p:cNvSpPr txBox="1"/>
          <p:nvPr/>
        </p:nvSpPr>
        <p:spPr>
          <a:xfrm>
            <a:off x="1877250" y="4225286"/>
            <a:ext cx="1451879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Tongue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732BE89-54CD-BB40-AD7A-9D717B544267}"/>
              </a:ext>
            </a:extLst>
          </p:cNvPr>
          <p:cNvSpPr txBox="1"/>
          <p:nvPr/>
        </p:nvSpPr>
        <p:spPr>
          <a:xfrm>
            <a:off x="5991168" y="3243329"/>
            <a:ext cx="1601766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Lungs</a:t>
            </a:r>
          </a:p>
        </p:txBody>
      </p:sp>
    </p:spTree>
    <p:extLst>
      <p:ext uri="{BB962C8B-B14F-4D97-AF65-F5344CB8AC3E}">
        <p14:creationId xmlns:p14="http://schemas.microsoft.com/office/powerpoint/2010/main" val="35815432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40" grpId="1" animBg="1"/>
      <p:bldP spid="41" grpId="1"/>
      <p:bldP spid="42" grpId="1" animBg="1"/>
      <p:bldP spid="43" grpId="1"/>
      <p:bldP spid="44" grpId="1" animBg="1"/>
      <p:bldP spid="45" grpId="1" animBg="1"/>
      <p:bldP spid="5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51D083FB-430E-E741-988D-B961CCAD0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5960" y="2978835"/>
            <a:ext cx="2475901" cy="247590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9DE0175-0372-5B4D-BF11-528CF8D0852C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B59EB91-1F0C-074C-B0F3-05C7EC7F2E38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E9588DB-A32C-084A-9989-5C98A840A261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807B565-EF6F-A74B-955F-67729CF8F696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7E6BF311-78F2-5A4C-91C6-7C155B6A368E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980EFEDF-5216-CE41-B3C9-C9302B51C81D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3D4B2CA5-DD95-D042-994A-C53B454ED4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355A1A5-41DF-704F-8078-EC7E822F538D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58AEAFDB-C7DF-1F45-8816-E8549141CE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C4B4704-9452-9643-AD85-2E53108604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7BBCE85-9C84-EC49-9D80-5E5B04FC3B5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4B174A6C-547C-4E4D-A32D-B87E30090916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04AC347-4666-E341-BE6A-C6BA143A9BCF}"/>
              </a:ext>
            </a:extLst>
          </p:cNvPr>
          <p:cNvGrpSpPr/>
          <p:nvPr/>
        </p:nvGrpSpPr>
        <p:grpSpPr>
          <a:xfrm>
            <a:off x="3448115" y="1837344"/>
            <a:ext cx="2006984" cy="638271"/>
            <a:chOff x="3448115" y="2155397"/>
            <a:chExt cx="2006984" cy="638271"/>
          </a:xfrm>
        </p:grpSpPr>
        <p:sp>
          <p:nvSpPr>
            <p:cNvPr id="28" name="Flowchart: Terminator 16">
              <a:extLst>
                <a:ext uri="{FF2B5EF4-FFF2-40B4-BE49-F238E27FC236}">
                  <a16:creationId xmlns:a16="http://schemas.microsoft.com/office/drawing/2014/main" id="{CF43FFC5-F941-CB4A-A7DC-2BE9B95558AB}"/>
                </a:ext>
              </a:extLst>
            </p:cNvPr>
            <p:cNvSpPr/>
            <p:nvPr/>
          </p:nvSpPr>
          <p:spPr>
            <a:xfrm>
              <a:off x="3448115" y="2155397"/>
              <a:ext cx="2006984" cy="638271"/>
            </a:xfrm>
            <a:prstGeom prst="flowChartTerminator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09E07DE7-C634-B543-8067-2F1FE2B8D440}"/>
                </a:ext>
              </a:extLst>
            </p:cNvPr>
            <p:cNvSpPr/>
            <p:nvPr/>
          </p:nvSpPr>
          <p:spPr>
            <a:xfrm>
              <a:off x="3551959" y="2222304"/>
              <a:ext cx="484535" cy="485028"/>
            </a:xfrm>
            <a:prstGeom prst="ellipse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FD2A24E-95D3-2E45-90A2-E1B3D1B72D11}"/>
                </a:ext>
              </a:extLst>
            </p:cNvPr>
            <p:cNvSpPr txBox="1"/>
            <p:nvPr/>
          </p:nvSpPr>
          <p:spPr>
            <a:xfrm>
              <a:off x="3694129" y="2306130"/>
              <a:ext cx="368713" cy="3154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D.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05413E5-B4A3-1441-93CA-D94C25409AAB}"/>
                </a:ext>
              </a:extLst>
            </p:cNvPr>
            <p:cNvSpPr txBox="1"/>
            <p:nvPr/>
          </p:nvSpPr>
          <p:spPr>
            <a:xfrm>
              <a:off x="4062843" y="2306130"/>
              <a:ext cx="12644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ln w="50800"/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Eardrums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8384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WWF" panose="02000000000000000000" pitchFamily="50" charset="0"/>
              </a:rPr>
              <a:t>R1: Q1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88CF3C-1949-43F4-B216-8053D5A833DD}"/>
              </a:ext>
            </a:extLst>
          </p:cNvPr>
          <p:cNvSpPr txBox="1"/>
          <p:nvPr/>
        </p:nvSpPr>
        <p:spPr>
          <a:xfrm>
            <a:off x="1457327" y="4422652"/>
            <a:ext cx="1978819" cy="8079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2400" dirty="0">
                <a:ln w="50800"/>
                <a:solidFill>
                  <a:schemeClr val="bg1"/>
                </a:solidFill>
                <a:latin typeface="WWF" panose="02000000000000000000" pitchFamily="50" charset="0"/>
                <a:cs typeface="Neuton" pitchFamily="2" charset="2"/>
              </a:rPr>
              <a:t>B</a:t>
            </a:r>
          </a:p>
          <a:p>
            <a:pPr algn="ctr" defTabSz="685800" hangingPunct="0"/>
            <a:endParaRPr lang="en-IN" sz="2400" dirty="0">
              <a:solidFill>
                <a:srgbClr val="000000"/>
              </a:solidFill>
              <a:sym typeface="Calibri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D5222C-9D22-418F-8224-142CF5192EA7}"/>
              </a:ext>
            </a:extLst>
          </p:cNvPr>
          <p:cNvSpPr txBox="1"/>
          <p:nvPr/>
        </p:nvSpPr>
        <p:spPr>
          <a:xfrm>
            <a:off x="5481296" y="3600121"/>
            <a:ext cx="1978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07352B-FEF0-4745-9D15-93FCD567E8BC}"/>
              </a:ext>
            </a:extLst>
          </p:cNvPr>
          <p:cNvSpPr txBox="1"/>
          <p:nvPr/>
        </p:nvSpPr>
        <p:spPr>
          <a:xfrm>
            <a:off x="5481296" y="4364565"/>
            <a:ext cx="1978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AEAB040-DDC7-4D43-9C07-26182E92F1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F7A748C-5FCA-894F-BD1B-C37CB7CA98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7A9378B-5914-4146-ABFA-D54A73BF6B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40" name="Title 1">
            <a:extLst>
              <a:ext uri="{FF2B5EF4-FFF2-40B4-BE49-F238E27FC236}">
                <a16:creationId xmlns:a16="http://schemas.microsoft.com/office/drawing/2014/main" id="{2C8CBAA6-7AFF-AF48-8443-DB7D421DC7BF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Q.17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E5CD45B-2E0E-314D-A131-1F0E5A05E7F8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AF4A8B0-0652-1A47-8823-0118186BD125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1A2DF88-2BB4-9F49-9218-F3BC34D53E6C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DFFA746-0229-744F-BCFE-422600330BCE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2E760225-0672-5D45-841B-E1EDC801E0DE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CCDD44F4-1EF7-924C-A641-0E5E118ADBC3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8B976463-3BF0-FC48-BCCA-01EF3B3690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B806E2FA-3FE8-4C47-AF00-4966A433438C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sp>
        <p:nvSpPr>
          <p:cNvPr id="56" name="Flowchart: Terminator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DD62A3B-A3DC-4C4F-BCF9-1910E8BA32E6}"/>
              </a:ext>
            </a:extLst>
          </p:cNvPr>
          <p:cNvSpPr/>
          <p:nvPr/>
        </p:nvSpPr>
        <p:spPr>
          <a:xfrm>
            <a:off x="4902434" y="3250354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7" name="Flowchart: Terminator 30">
            <a:extLst>
              <a:ext uri="{FF2B5EF4-FFF2-40B4-BE49-F238E27FC236}">
                <a16:creationId xmlns:a16="http://schemas.microsoft.com/office/drawing/2014/main" id="{6745CBB6-9212-1E42-9538-0E64E92D19E0}"/>
              </a:ext>
            </a:extLst>
          </p:cNvPr>
          <p:cNvSpPr/>
          <p:nvPr/>
        </p:nvSpPr>
        <p:spPr>
          <a:xfrm>
            <a:off x="1442621" y="4045093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8" name="Flowchart: Terminator 31">
            <a:extLst>
              <a:ext uri="{FF2B5EF4-FFF2-40B4-BE49-F238E27FC236}">
                <a16:creationId xmlns:a16="http://schemas.microsoft.com/office/drawing/2014/main" id="{1A2FD6F2-3C03-6245-8C15-ED6F211C081D}"/>
              </a:ext>
            </a:extLst>
          </p:cNvPr>
          <p:cNvSpPr/>
          <p:nvPr/>
        </p:nvSpPr>
        <p:spPr>
          <a:xfrm>
            <a:off x="4923866" y="4021879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9" name="Flowchart: Terminator 2">
            <a:extLst>
              <a:ext uri="{FF2B5EF4-FFF2-40B4-BE49-F238E27FC236}">
                <a16:creationId xmlns:a16="http://schemas.microsoft.com/office/drawing/2014/main" id="{1C9F1904-9428-0D48-8E99-E3FCC8976CBF}"/>
              </a:ext>
            </a:extLst>
          </p:cNvPr>
          <p:cNvSpPr/>
          <p:nvPr/>
        </p:nvSpPr>
        <p:spPr>
          <a:xfrm>
            <a:off x="1421190" y="3273568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3173714D-F019-BC48-B755-1EAC2C34BB03}"/>
              </a:ext>
            </a:extLst>
          </p:cNvPr>
          <p:cNvSpPr/>
          <p:nvPr/>
        </p:nvSpPr>
        <p:spPr>
          <a:xfrm>
            <a:off x="1554442" y="3354408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34F23A8-E749-E94A-8048-295675901B33}"/>
              </a:ext>
            </a:extLst>
          </p:cNvPr>
          <p:cNvSpPr txBox="1"/>
          <p:nvPr/>
        </p:nvSpPr>
        <p:spPr>
          <a:xfrm>
            <a:off x="1652974" y="3366926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053AFBD0-4029-EA4E-A94B-0045E6F19110}"/>
              </a:ext>
            </a:extLst>
          </p:cNvPr>
          <p:cNvSpPr/>
          <p:nvPr/>
        </p:nvSpPr>
        <p:spPr>
          <a:xfrm>
            <a:off x="1554442" y="4113356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C72BD0C-89CB-2C4C-9AE1-8F1460E9C558}"/>
              </a:ext>
            </a:extLst>
          </p:cNvPr>
          <p:cNvSpPr txBox="1"/>
          <p:nvPr/>
        </p:nvSpPr>
        <p:spPr>
          <a:xfrm>
            <a:off x="1685929" y="4144754"/>
            <a:ext cx="35242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B8DE549A-1EAA-E04C-80AD-8EFA69B55838}"/>
              </a:ext>
            </a:extLst>
          </p:cNvPr>
          <p:cNvSpPr/>
          <p:nvPr/>
        </p:nvSpPr>
        <p:spPr>
          <a:xfrm>
            <a:off x="5022813" y="3328577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027E4A3-B189-8647-91DE-4EE9D367192D}"/>
              </a:ext>
            </a:extLst>
          </p:cNvPr>
          <p:cNvSpPr txBox="1"/>
          <p:nvPr/>
        </p:nvSpPr>
        <p:spPr>
          <a:xfrm>
            <a:off x="5154300" y="3359975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CCAEE35-8730-0F4E-9801-0E1F194906CB}"/>
              </a:ext>
            </a:extLst>
          </p:cNvPr>
          <p:cNvSpPr/>
          <p:nvPr/>
        </p:nvSpPr>
        <p:spPr>
          <a:xfrm>
            <a:off x="5044244" y="4081289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2DEC6CF-1C05-3F4A-88BF-9D1EA615FD75}"/>
              </a:ext>
            </a:extLst>
          </p:cNvPr>
          <p:cNvSpPr txBox="1"/>
          <p:nvPr/>
        </p:nvSpPr>
        <p:spPr>
          <a:xfrm>
            <a:off x="5154299" y="4101803"/>
            <a:ext cx="32104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CDE3CF9-7910-2E42-A178-90D93E46A3AF}"/>
              </a:ext>
            </a:extLst>
          </p:cNvPr>
          <p:cNvSpPr txBox="1"/>
          <p:nvPr/>
        </p:nvSpPr>
        <p:spPr>
          <a:xfrm>
            <a:off x="2085514" y="3390976"/>
            <a:ext cx="1412686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A Day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C684DC9-32A4-3A42-8D87-3DB1598C58F5}"/>
              </a:ext>
            </a:extLst>
          </p:cNvPr>
          <p:cNvSpPr txBox="1"/>
          <p:nvPr/>
        </p:nvSpPr>
        <p:spPr>
          <a:xfrm>
            <a:off x="1914529" y="4106962"/>
            <a:ext cx="197286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A Month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F016497-9296-2143-91A6-D22022730AFD}"/>
              </a:ext>
            </a:extLst>
          </p:cNvPr>
          <p:cNvSpPr txBox="1"/>
          <p:nvPr/>
        </p:nvSpPr>
        <p:spPr>
          <a:xfrm>
            <a:off x="5405890" y="3355616"/>
            <a:ext cx="184424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A Week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FCD904A-94DC-C14C-8CB2-5AF9720DE421}"/>
              </a:ext>
            </a:extLst>
          </p:cNvPr>
          <p:cNvSpPr txBox="1"/>
          <p:nvPr/>
        </p:nvSpPr>
        <p:spPr>
          <a:xfrm>
            <a:off x="5475342" y="4154830"/>
            <a:ext cx="175274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Twice A Month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7D1C346-9367-504E-8367-E634E81D85AE}"/>
              </a:ext>
            </a:extLst>
          </p:cNvPr>
          <p:cNvSpPr txBox="1"/>
          <p:nvPr/>
        </p:nvSpPr>
        <p:spPr>
          <a:xfrm>
            <a:off x="982028" y="1583563"/>
            <a:ext cx="76285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Sloths are slow moving tree dwellers that never descend from the trees except to poop. </a:t>
            </a:r>
          </a:p>
          <a:p>
            <a:pPr algn="ctr"/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many times on average does a three-toed sloth poop?</a:t>
            </a:r>
          </a:p>
        </p:txBody>
      </p:sp>
    </p:spTree>
    <p:extLst>
      <p:ext uri="{BB962C8B-B14F-4D97-AF65-F5344CB8AC3E}">
        <p14:creationId xmlns:p14="http://schemas.microsoft.com/office/powerpoint/2010/main" val="5818876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6" grpId="1" animBg="1"/>
      <p:bldP spid="57" grpId="1" animBg="1"/>
      <p:bldP spid="58" grpId="1" animBg="1"/>
      <p:bldP spid="5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077D2FB4-BBE1-4941-935C-36614E59B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1960AC87-2AD6-444D-8081-0489B0B18F77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038A676-131D-FF47-B068-94FFD35E519F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741B8CF-FD48-5C43-B318-EA5BB36A70A6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DCDD3FC-B702-594E-AFA6-50FBD7D360F8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31B4DA94-F54B-5C4E-BCA5-7ED2ABDDD0BF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D3D844BA-8992-8E4E-8B1B-B2879DE3563F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8246C79B-034B-9942-BFE2-33468249CC0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25012855-972F-5E4E-AD00-055BD49AF568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43D36E96-5EF3-6F4A-9F45-5960231CD0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95E2BD3-5279-9A42-A165-1B3FF25428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E64A654-F106-5349-81FE-ABA1AA2710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8ADDBEA3-3657-FC4C-A076-AA668231FE3C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  <p:pic>
        <p:nvPicPr>
          <p:cNvPr id="48" name="Picture 2" descr="https://hive.panda.org/A.aspx?url=Assets/V2/7CX5hIiPN1j29uEfDlTAS2OGGSDuyfzJxtM02DvP@Io1tj0wWmRXczzy0JY3fK6SQ6NgxS39M933uXSRcTaoge6693BKRzMeSNg7ezXS6xw*/ffYOVZTt94Fw0QHD/jLXu0NliOHWOwYwJ/WW2122573.jpg">
            <a:extLst>
              <a:ext uri="{FF2B5EF4-FFF2-40B4-BE49-F238E27FC236}">
                <a16:creationId xmlns:a16="http://schemas.microsoft.com/office/drawing/2014/main" id="{90863A84-3D54-BC4F-91D1-0B0BEDAD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3737" y="2855186"/>
            <a:ext cx="2130318" cy="319547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533E0460-C3EF-F14E-BFE5-ADB802069845}"/>
              </a:ext>
            </a:extLst>
          </p:cNvPr>
          <p:cNvGrpSpPr/>
          <p:nvPr/>
        </p:nvGrpSpPr>
        <p:grpSpPr>
          <a:xfrm>
            <a:off x="3268497" y="1837344"/>
            <a:ext cx="2560799" cy="733050"/>
            <a:chOff x="3448115" y="2155397"/>
            <a:chExt cx="2006984" cy="638271"/>
          </a:xfrm>
        </p:grpSpPr>
        <p:sp>
          <p:nvSpPr>
            <p:cNvPr id="23" name="Flowchart: Terminator 16">
              <a:extLst>
                <a:ext uri="{FF2B5EF4-FFF2-40B4-BE49-F238E27FC236}">
                  <a16:creationId xmlns:a16="http://schemas.microsoft.com/office/drawing/2014/main" id="{102515ED-B6F9-EF4F-9B0D-7BCCB480FEF4}"/>
                </a:ext>
              </a:extLst>
            </p:cNvPr>
            <p:cNvSpPr/>
            <p:nvPr/>
          </p:nvSpPr>
          <p:spPr>
            <a:xfrm>
              <a:off x="3448115" y="2155397"/>
              <a:ext cx="2006984" cy="638271"/>
            </a:xfrm>
            <a:prstGeom prst="flowChartTerminator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168E3A8-2E43-1147-AF82-E3054C99FB11}"/>
                </a:ext>
              </a:extLst>
            </p:cNvPr>
            <p:cNvSpPr/>
            <p:nvPr/>
          </p:nvSpPr>
          <p:spPr>
            <a:xfrm>
              <a:off x="3551959" y="2222304"/>
              <a:ext cx="484535" cy="485028"/>
            </a:xfrm>
            <a:prstGeom prst="ellipse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870E5A7-5F4C-EF4D-B5C1-DBC6E64E2B25}"/>
                </a:ext>
              </a:extLst>
            </p:cNvPr>
            <p:cNvSpPr txBox="1"/>
            <p:nvPr/>
          </p:nvSpPr>
          <p:spPr>
            <a:xfrm>
              <a:off x="3694130" y="2306130"/>
              <a:ext cx="271462" cy="274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B.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AC8E2D7-49BE-DE40-B0F8-640A34A2DD44}"/>
                </a:ext>
              </a:extLst>
            </p:cNvPr>
            <p:cNvSpPr txBox="1"/>
            <p:nvPr/>
          </p:nvSpPr>
          <p:spPr>
            <a:xfrm>
              <a:off x="4062843" y="2306130"/>
              <a:ext cx="1264436" cy="294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ln w="50800"/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Once A Week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06929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28651" y="2013884"/>
            <a:ext cx="8116386" cy="831452"/>
          </a:xfrm>
        </p:spPr>
        <p:txBody>
          <a:bodyPr vert="horz"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Nile, East African, South African and Angola are all types of which of these creatures?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3691CC8-1565-6A40-A9E5-11A2C235D8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E845EDF-E9C3-BF4E-A92E-9F77001AAF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C922C04-FC3B-A84A-BD2E-4ED3BD82E5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CEEB9C1C-C362-7B43-9E7B-CF184A2A76CF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Q.18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CFFBED7-8D99-4F4E-A5A8-47B388B21AE5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DE9AA9E-6858-E646-A53F-507AB8F5EC5D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4F37AC32-00ED-FC41-8B81-FEA2185FD629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92BBDB7-B260-2C4E-BDEC-19D160C1F1B7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5601042F-7FFE-1B4D-83DF-BB0237F00508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C97D530C-AA08-E040-98DB-51E7D34CB6DC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C5C12264-CE6B-2B4A-88C3-93266546D3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88508F4-2416-FF4D-8A8A-60F5F643EC57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86C7E790-3335-F84A-B933-A99F6A318AD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257537" y="5598509"/>
            <a:ext cx="1980220" cy="198022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B8EB9AE-7B21-C34C-9395-6C046DADD3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1237934" y="5497259"/>
            <a:ext cx="1980220" cy="198022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73A1972-D79F-2545-9B6C-AABBE61F75D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708872" y="5538749"/>
            <a:ext cx="1980220" cy="19802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D7F5D6B-2414-C94F-B126-27D4E9E8A31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4214016" y="5502990"/>
            <a:ext cx="1980221" cy="198022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1B51D19-9982-2B4D-B0F4-7F30D14FF83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659710" y="5467654"/>
            <a:ext cx="1980221" cy="1980221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BB1CAF03-D57F-F747-A2A5-76DC3F5A4515}"/>
              </a:ext>
            </a:extLst>
          </p:cNvPr>
          <p:cNvSpPr txBox="1"/>
          <p:nvPr/>
        </p:nvSpPr>
        <p:spPr>
          <a:xfrm>
            <a:off x="1457327" y="4422652"/>
            <a:ext cx="1978819" cy="8079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2400" dirty="0">
                <a:ln w="50800"/>
                <a:solidFill>
                  <a:schemeClr val="bg1"/>
                </a:solidFill>
                <a:latin typeface="WWF" panose="02000000000000000000" pitchFamily="50" charset="0"/>
                <a:cs typeface="Neuton" pitchFamily="2" charset="2"/>
              </a:rPr>
              <a:t>B</a:t>
            </a:r>
          </a:p>
          <a:p>
            <a:pPr algn="ctr" defTabSz="685800" hangingPunct="0"/>
            <a:endParaRPr lang="en-IN" sz="2400" dirty="0">
              <a:solidFill>
                <a:srgbClr val="000000"/>
              </a:solidFill>
              <a:sym typeface="Calibri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6B8D67E-A3B7-124D-820A-24D848CAE050}"/>
              </a:ext>
            </a:extLst>
          </p:cNvPr>
          <p:cNvSpPr txBox="1"/>
          <p:nvPr/>
        </p:nvSpPr>
        <p:spPr>
          <a:xfrm>
            <a:off x="5481296" y="3600121"/>
            <a:ext cx="1978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F9600F-613C-6E45-AB7A-453919772408}"/>
              </a:ext>
            </a:extLst>
          </p:cNvPr>
          <p:cNvSpPr txBox="1"/>
          <p:nvPr/>
        </p:nvSpPr>
        <p:spPr>
          <a:xfrm>
            <a:off x="5481296" y="4364565"/>
            <a:ext cx="1978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43" name="Flowchart: Terminator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6D32CF1-97D2-6748-84A6-F0F31E88D579}"/>
              </a:ext>
            </a:extLst>
          </p:cNvPr>
          <p:cNvSpPr/>
          <p:nvPr/>
        </p:nvSpPr>
        <p:spPr>
          <a:xfrm>
            <a:off x="4902434" y="3250354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4" name="Flowchart: Terminator 30">
            <a:extLst>
              <a:ext uri="{FF2B5EF4-FFF2-40B4-BE49-F238E27FC236}">
                <a16:creationId xmlns:a16="http://schemas.microsoft.com/office/drawing/2014/main" id="{AD68177B-6F46-144F-9C65-9F1FE7900EB6}"/>
              </a:ext>
            </a:extLst>
          </p:cNvPr>
          <p:cNvSpPr/>
          <p:nvPr/>
        </p:nvSpPr>
        <p:spPr>
          <a:xfrm>
            <a:off x="1442621" y="4045093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5" name="Flowchart: Terminator 31">
            <a:extLst>
              <a:ext uri="{FF2B5EF4-FFF2-40B4-BE49-F238E27FC236}">
                <a16:creationId xmlns:a16="http://schemas.microsoft.com/office/drawing/2014/main" id="{82FC1BCD-940E-1C44-BA94-908887E3A509}"/>
              </a:ext>
            </a:extLst>
          </p:cNvPr>
          <p:cNvSpPr/>
          <p:nvPr/>
        </p:nvSpPr>
        <p:spPr>
          <a:xfrm>
            <a:off x="4923866" y="4021879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6" name="Flowchart: Terminator 2">
            <a:extLst>
              <a:ext uri="{FF2B5EF4-FFF2-40B4-BE49-F238E27FC236}">
                <a16:creationId xmlns:a16="http://schemas.microsoft.com/office/drawing/2014/main" id="{F762EC6D-0B83-1347-ABBF-E6F8BEBC5205}"/>
              </a:ext>
            </a:extLst>
          </p:cNvPr>
          <p:cNvSpPr/>
          <p:nvPr/>
        </p:nvSpPr>
        <p:spPr>
          <a:xfrm>
            <a:off x="1421190" y="3273568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B5463F7E-40AF-8642-930D-8C11DCB38F46}"/>
              </a:ext>
            </a:extLst>
          </p:cNvPr>
          <p:cNvSpPr/>
          <p:nvPr/>
        </p:nvSpPr>
        <p:spPr>
          <a:xfrm>
            <a:off x="1554442" y="3354408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699E89A-23BE-C54F-8BC3-C6BD4D256E23}"/>
              </a:ext>
            </a:extLst>
          </p:cNvPr>
          <p:cNvSpPr txBox="1"/>
          <p:nvPr/>
        </p:nvSpPr>
        <p:spPr>
          <a:xfrm>
            <a:off x="1652974" y="3366926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DB8E334-7770-3549-8A70-8B32CBB2CEF9}"/>
              </a:ext>
            </a:extLst>
          </p:cNvPr>
          <p:cNvSpPr/>
          <p:nvPr/>
        </p:nvSpPr>
        <p:spPr>
          <a:xfrm>
            <a:off x="1554442" y="4113356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A9A0316-D051-A24D-B9FB-A48DADDDBC85}"/>
              </a:ext>
            </a:extLst>
          </p:cNvPr>
          <p:cNvSpPr txBox="1"/>
          <p:nvPr/>
        </p:nvSpPr>
        <p:spPr>
          <a:xfrm>
            <a:off x="1685929" y="4144754"/>
            <a:ext cx="35242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566A130D-E182-184A-B9E7-07F05DCDAE11}"/>
              </a:ext>
            </a:extLst>
          </p:cNvPr>
          <p:cNvSpPr/>
          <p:nvPr/>
        </p:nvSpPr>
        <p:spPr>
          <a:xfrm>
            <a:off x="5022813" y="3328577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C86242A-FB7F-C84F-8A81-6FF2D2D57CF9}"/>
              </a:ext>
            </a:extLst>
          </p:cNvPr>
          <p:cNvSpPr txBox="1"/>
          <p:nvPr/>
        </p:nvSpPr>
        <p:spPr>
          <a:xfrm>
            <a:off x="5154300" y="3359975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2D540E7-2B28-5F49-8FCB-BF698411E946}"/>
              </a:ext>
            </a:extLst>
          </p:cNvPr>
          <p:cNvSpPr/>
          <p:nvPr/>
        </p:nvSpPr>
        <p:spPr>
          <a:xfrm>
            <a:off x="5044244" y="4081289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BE4FD53-76F4-5C49-9BDD-9B09463C5BDE}"/>
              </a:ext>
            </a:extLst>
          </p:cNvPr>
          <p:cNvSpPr txBox="1"/>
          <p:nvPr/>
        </p:nvSpPr>
        <p:spPr>
          <a:xfrm>
            <a:off x="5154299" y="4101803"/>
            <a:ext cx="32104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CD95B16-7CA9-E941-B0D8-CD35C3987CC8}"/>
              </a:ext>
            </a:extLst>
          </p:cNvPr>
          <p:cNvSpPr txBox="1"/>
          <p:nvPr/>
        </p:nvSpPr>
        <p:spPr>
          <a:xfrm>
            <a:off x="2085514" y="3390976"/>
            <a:ext cx="1412686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Zebra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AD10B3-4C6B-AC43-BAD4-0DFE59A25135}"/>
              </a:ext>
            </a:extLst>
          </p:cNvPr>
          <p:cNvSpPr txBox="1"/>
          <p:nvPr/>
        </p:nvSpPr>
        <p:spPr>
          <a:xfrm>
            <a:off x="5251420" y="3364160"/>
            <a:ext cx="197286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Hippopotamus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D27FB83-D601-B243-A5CC-EF9FDDC8172F}"/>
              </a:ext>
            </a:extLst>
          </p:cNvPr>
          <p:cNvSpPr txBox="1"/>
          <p:nvPr/>
        </p:nvSpPr>
        <p:spPr>
          <a:xfrm>
            <a:off x="2305193" y="4162227"/>
            <a:ext cx="95898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Giraffe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7817C49-1682-754B-B661-1437AF6D6E86}"/>
              </a:ext>
            </a:extLst>
          </p:cNvPr>
          <p:cNvSpPr txBox="1"/>
          <p:nvPr/>
        </p:nvSpPr>
        <p:spPr>
          <a:xfrm>
            <a:off x="5475342" y="4154830"/>
            <a:ext cx="175274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Crocodile</a:t>
            </a:r>
          </a:p>
        </p:txBody>
      </p:sp>
    </p:spTree>
    <p:extLst>
      <p:ext uri="{BB962C8B-B14F-4D97-AF65-F5344CB8AC3E}">
        <p14:creationId xmlns:p14="http://schemas.microsoft.com/office/powerpoint/2010/main" val="6837211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3" grpId="1" animBg="1"/>
      <p:bldP spid="44" grpId="1" animBg="1"/>
      <p:bldP spid="45" grpId="1" animBg="1"/>
      <p:bldP spid="4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B56948B0-24A3-F341-A552-F300F6D0D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3" name="AutoShape 2" descr="Related image"/>
          <p:cNvSpPr>
            <a:spLocks noChangeAspect="1" noChangeArrowheads="1"/>
          </p:cNvSpPr>
          <p:nvPr/>
        </p:nvSpPr>
        <p:spPr bwMode="auto">
          <a:xfrm>
            <a:off x="47638" y="754159"/>
            <a:ext cx="228660" cy="2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8319" y="3003851"/>
            <a:ext cx="3921154" cy="260248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E179BAB-A0C7-D449-BC13-147DAF22187F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CF3BF90-6894-BD49-A6EC-32B2EEECCB89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6DAD345-3651-AC45-B098-42D10D01977C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0447C86-6C9A-8D4C-9473-4C56EEA5667A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98C9463-3555-3848-BEB6-F4C7F5361BAF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50C6CE1B-262C-234F-9F2B-80A4E7EAC1C1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30086B14-EFC7-4943-89CD-9CD1512174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31F68B23-B247-BD43-B877-077B354D043A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78CDDFD3-EBC2-0E42-B851-306A161E9A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95BE8BA-81F1-BB4E-8150-CC47C85853A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389FCED-4E6A-6943-B298-A254E59C721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AD7B4DD0-61CB-F34B-A998-A0CC2594240E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1B3AC3-9AF1-9343-BCC0-7935D18FEC45}"/>
              </a:ext>
            </a:extLst>
          </p:cNvPr>
          <p:cNvGrpSpPr/>
          <p:nvPr/>
        </p:nvGrpSpPr>
        <p:grpSpPr>
          <a:xfrm>
            <a:off x="3268497" y="1837344"/>
            <a:ext cx="2560799" cy="733050"/>
            <a:chOff x="3448115" y="2155397"/>
            <a:chExt cx="2006984" cy="638271"/>
          </a:xfrm>
        </p:grpSpPr>
        <p:sp>
          <p:nvSpPr>
            <p:cNvPr id="28" name="Flowchart: Terminator 16">
              <a:extLst>
                <a:ext uri="{FF2B5EF4-FFF2-40B4-BE49-F238E27FC236}">
                  <a16:creationId xmlns:a16="http://schemas.microsoft.com/office/drawing/2014/main" id="{98B95D54-3DED-214C-ADEE-D8FDDBF3DBAB}"/>
                </a:ext>
              </a:extLst>
            </p:cNvPr>
            <p:cNvSpPr/>
            <p:nvPr/>
          </p:nvSpPr>
          <p:spPr>
            <a:xfrm>
              <a:off x="3448115" y="2155397"/>
              <a:ext cx="2006984" cy="638271"/>
            </a:xfrm>
            <a:prstGeom prst="flowChartTerminator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224936B-88F7-8348-81B6-4B78679D2637}"/>
                </a:ext>
              </a:extLst>
            </p:cNvPr>
            <p:cNvSpPr/>
            <p:nvPr/>
          </p:nvSpPr>
          <p:spPr>
            <a:xfrm>
              <a:off x="3551959" y="2222304"/>
              <a:ext cx="484535" cy="485028"/>
            </a:xfrm>
            <a:prstGeom prst="ellipse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9B8661B-FC9D-774B-B2E4-7D2E37E320EF}"/>
                </a:ext>
              </a:extLst>
            </p:cNvPr>
            <p:cNvSpPr txBox="1"/>
            <p:nvPr/>
          </p:nvSpPr>
          <p:spPr>
            <a:xfrm>
              <a:off x="3694130" y="2306130"/>
              <a:ext cx="271462" cy="274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B.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AAE758C-0BAA-414A-B9CB-6B4138968927}"/>
                </a:ext>
              </a:extLst>
            </p:cNvPr>
            <p:cNvSpPr txBox="1"/>
            <p:nvPr/>
          </p:nvSpPr>
          <p:spPr>
            <a:xfrm>
              <a:off x="4062843" y="2306130"/>
              <a:ext cx="1264436" cy="294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ln w="50800"/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Hippopotamus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54501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32573" y="1739547"/>
            <a:ext cx="4930818" cy="1208306"/>
          </a:xfrm>
        </p:spPr>
        <p:txBody>
          <a:bodyPr vert="horz">
            <a:noAutofit/>
          </a:bodyPr>
          <a:lstStyle/>
          <a:p>
            <a:pPr marL="0" indent="0" algn="just">
              <a:buNone/>
            </a:pPr>
            <a:r>
              <a:rPr lang="en-US" sz="2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enormous bills of the Toucan has been found to have a rich supply of blood vessels. </a:t>
            </a:r>
          </a:p>
          <a:p>
            <a:pPr marL="0" indent="0" algn="just">
              <a:buNone/>
            </a:pPr>
            <a:r>
              <a:rPr lang="en-US" sz="2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useful for what purpose ?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E801E05-1C1D-4D78-987C-045023FA7FA4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DA7620D-21E9-41AC-B4E8-EF7FCFFFA44A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92337CC-FE4D-4E80-AC2A-832192DF3EF7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303BF0B-1CF5-428A-BB2F-73B3CE60BD6A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86C232B8-819D-479D-AA98-C9E0BE65F9F1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D17E2B3B-9245-4115-B5EF-87424EDA8E45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84EBF32B-819B-4BAF-BF14-91C9677AB5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7AAF1D06-19F9-474E-856A-3D9283E6D80B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0A1DA8A9-BD05-40EE-BD09-95889DE403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F3A1F8C-C5B3-4065-A23C-8AD39CF1CC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sp>
        <p:nvSpPr>
          <p:cNvPr id="21" name="Flowchart: Terminator 20">
            <a:extLst>
              <a:ext uri="{FF2B5EF4-FFF2-40B4-BE49-F238E27FC236}">
                <a16:creationId xmlns:a16="http://schemas.microsoft.com/office/drawing/2014/main" id="{CF9D44CA-AE0F-46BC-ACAB-BFDEC76FA18F}"/>
              </a:ext>
            </a:extLst>
          </p:cNvPr>
          <p:cNvSpPr>
            <a:spLocks/>
          </p:cNvSpPr>
          <p:nvPr/>
        </p:nvSpPr>
        <p:spPr>
          <a:xfrm>
            <a:off x="4830928" y="3613194"/>
            <a:ext cx="3336028" cy="761330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6" name="Flowchart: Terminator 35">
            <a:extLst>
              <a:ext uri="{FF2B5EF4-FFF2-40B4-BE49-F238E27FC236}">
                <a16:creationId xmlns:a16="http://schemas.microsoft.com/office/drawing/2014/main" id="{4D3854B0-A384-43F6-9C66-20F46DAB4EC7}"/>
              </a:ext>
            </a:extLst>
          </p:cNvPr>
          <p:cNvSpPr>
            <a:spLocks/>
          </p:cNvSpPr>
          <p:nvPr/>
        </p:nvSpPr>
        <p:spPr>
          <a:xfrm>
            <a:off x="825975" y="4576122"/>
            <a:ext cx="3297008" cy="73129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7" name="Flowchart: Terminator 36">
            <a:extLst>
              <a:ext uri="{FF2B5EF4-FFF2-40B4-BE49-F238E27FC236}">
                <a16:creationId xmlns:a16="http://schemas.microsoft.com/office/drawing/2014/main" id="{0FABBD3E-B154-404C-8282-8B0184D30357}"/>
              </a:ext>
            </a:extLst>
          </p:cNvPr>
          <p:cNvSpPr>
            <a:spLocks/>
          </p:cNvSpPr>
          <p:nvPr/>
        </p:nvSpPr>
        <p:spPr>
          <a:xfrm>
            <a:off x="4852701" y="4573786"/>
            <a:ext cx="3314255" cy="79777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5" name="Flowchart: Terminator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5FA3EE3-DE71-4C51-91B2-9E40F0742A46}"/>
              </a:ext>
            </a:extLst>
          </p:cNvPr>
          <p:cNvSpPr>
            <a:spLocks/>
          </p:cNvSpPr>
          <p:nvPr/>
        </p:nvSpPr>
        <p:spPr>
          <a:xfrm>
            <a:off x="825975" y="3650218"/>
            <a:ext cx="3297008" cy="73129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9970963-F249-4D89-93F9-3D9FD7EC4325}"/>
              </a:ext>
            </a:extLst>
          </p:cNvPr>
          <p:cNvSpPr/>
          <p:nvPr/>
        </p:nvSpPr>
        <p:spPr>
          <a:xfrm>
            <a:off x="937561" y="3814404"/>
            <a:ext cx="420690" cy="387046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0EEB748-2FEE-47B8-B490-CC6DD364065B}"/>
              </a:ext>
            </a:extLst>
          </p:cNvPr>
          <p:cNvSpPr txBox="1"/>
          <p:nvPr/>
        </p:nvSpPr>
        <p:spPr>
          <a:xfrm>
            <a:off x="1005612" y="3832222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5C48F59-99F9-4CDE-9314-FA8F8A17A802}"/>
              </a:ext>
            </a:extLst>
          </p:cNvPr>
          <p:cNvSpPr/>
          <p:nvPr/>
        </p:nvSpPr>
        <p:spPr>
          <a:xfrm>
            <a:off x="946237" y="4697921"/>
            <a:ext cx="375499" cy="443609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9CF912A-599B-4022-8361-373FC0AE96EF}"/>
              </a:ext>
            </a:extLst>
          </p:cNvPr>
          <p:cNvSpPr txBox="1"/>
          <p:nvPr/>
        </p:nvSpPr>
        <p:spPr>
          <a:xfrm>
            <a:off x="982752" y="4769529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021D3AD-7985-40B4-BD8A-09BDB9223A95}"/>
              </a:ext>
            </a:extLst>
          </p:cNvPr>
          <p:cNvSpPr/>
          <p:nvPr/>
        </p:nvSpPr>
        <p:spPr>
          <a:xfrm>
            <a:off x="4940157" y="3804642"/>
            <a:ext cx="40535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6C7FC92-9694-4D41-AC54-5A11ED882706}"/>
              </a:ext>
            </a:extLst>
          </p:cNvPr>
          <p:cNvSpPr txBox="1"/>
          <p:nvPr/>
        </p:nvSpPr>
        <p:spPr>
          <a:xfrm>
            <a:off x="4997689" y="3777133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6205BBE-C533-4FB6-9F05-6B0F3D21F6DD}"/>
              </a:ext>
            </a:extLst>
          </p:cNvPr>
          <p:cNvSpPr/>
          <p:nvPr/>
        </p:nvSpPr>
        <p:spPr>
          <a:xfrm>
            <a:off x="4967254" y="4793527"/>
            <a:ext cx="371403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E9760BB-E15C-4D9D-9BF2-CF3D2AE42A2D}"/>
              </a:ext>
            </a:extLst>
          </p:cNvPr>
          <p:cNvSpPr txBox="1"/>
          <p:nvPr/>
        </p:nvSpPr>
        <p:spPr>
          <a:xfrm>
            <a:off x="4997689" y="4791100"/>
            <a:ext cx="5906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66E8E86-D517-4363-9F2C-E3BB70745228}"/>
              </a:ext>
            </a:extLst>
          </p:cNvPr>
          <p:cNvSpPr txBox="1"/>
          <p:nvPr/>
        </p:nvSpPr>
        <p:spPr>
          <a:xfrm>
            <a:off x="1493088" y="3730009"/>
            <a:ext cx="1824721" cy="561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control its  body temperature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D2E6C5C-9387-440F-968D-5FC24AB4720E}"/>
              </a:ext>
            </a:extLst>
          </p:cNvPr>
          <p:cNvSpPr txBox="1"/>
          <p:nvPr/>
        </p:nvSpPr>
        <p:spPr>
          <a:xfrm>
            <a:off x="1487702" y="4682831"/>
            <a:ext cx="2142411" cy="561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provide </a:t>
            </a:r>
            <a:r>
              <a:rPr lang="en-US" sz="1600" dirty="0" err="1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the beak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112F9B9-2145-4097-BD6D-FB8E6B24B4C5}"/>
              </a:ext>
            </a:extLst>
          </p:cNvPr>
          <p:cNvSpPr txBox="1"/>
          <p:nvPr/>
        </p:nvSpPr>
        <p:spPr>
          <a:xfrm>
            <a:off x="5435343" y="3718930"/>
            <a:ext cx="2377670" cy="561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provide more strength to break/peel the food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B8F14F0-05C5-463E-B6FA-BBD340A97508}"/>
              </a:ext>
            </a:extLst>
          </p:cNvPr>
          <p:cNvSpPr txBox="1"/>
          <p:nvPr/>
        </p:nvSpPr>
        <p:spPr>
          <a:xfrm>
            <a:off x="5290780" y="4815322"/>
            <a:ext cx="266585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courtship </a:t>
            </a:r>
            <a:r>
              <a:rPr lang="en-US" sz="1600" dirty="0" err="1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behaviours</a:t>
            </a:r>
            <a:endParaRPr lang="en-US" sz="1600" dirty="0">
              <a:ln w="50800"/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F7FD4B-49BB-6A41-8420-BD044DC9F3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8943" y="1746033"/>
            <a:ext cx="2350260" cy="15706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EF3E9FA-2A01-2849-8114-C5589177D0D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306743" y="576993"/>
            <a:ext cx="2414618" cy="598795"/>
          </a:xfrm>
          <a:prstGeom prst="rect">
            <a:avLst/>
          </a:prstGeom>
        </p:spPr>
      </p:pic>
      <p:sp>
        <p:nvSpPr>
          <p:cNvPr id="54" name="Title 1">
            <a:extLst>
              <a:ext uri="{FF2B5EF4-FFF2-40B4-BE49-F238E27FC236}">
                <a16:creationId xmlns:a16="http://schemas.microsoft.com/office/drawing/2014/main" id="{8D7090A0-EA32-424C-BBD1-068BBB34867C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3AE4C7B0-6441-0E45-87A2-91A11171A5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257537" y="5598509"/>
            <a:ext cx="1980220" cy="198022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A375298-8126-0643-BCCD-DF836C26108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1237934" y="5497259"/>
            <a:ext cx="1980220" cy="198022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020B732B-51F2-D54C-A935-1EBA0C413B7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708872" y="5538749"/>
            <a:ext cx="1980220" cy="198022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9786B6FA-7648-5249-8340-B487851A161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4214016" y="5502990"/>
            <a:ext cx="1980221" cy="198022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6574AD52-B0DC-6F47-AC99-D57FB39B5B4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659710" y="5467654"/>
            <a:ext cx="1980221" cy="198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00670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1" grpId="1" animBg="1"/>
      <p:bldP spid="36" grpId="1" animBg="1"/>
      <p:bldP spid="37" grpId="1" animBg="1"/>
      <p:bldP spid="4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orient="vert" idx="1"/>
          </p:nvPr>
        </p:nvSpPr>
        <p:spPr>
          <a:xfrm>
            <a:off x="2549157" y="1650135"/>
            <a:ext cx="6511718" cy="2122784"/>
          </a:xfrm>
        </p:spPr>
        <p:txBody>
          <a:bodyPr vert="horz">
            <a:normAutofit/>
          </a:bodyPr>
          <a:lstStyle/>
          <a:p>
            <a:pPr marL="0" indent="0">
              <a:buNone/>
            </a:pPr>
            <a:r>
              <a:rPr lang="en-US" sz="2300" dirty="0">
                <a:solidFill>
                  <a:srgbClr val="355F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famous bird from a cartoon series gets it water through its moisture rich prey consisting of reptiles and mammals. It secretes highly concentrated salt solution through a special gland in front of their eyes.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28651" y="856580"/>
            <a:ext cx="7886700" cy="994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23" tIns="45724" rIns="45723" bIns="45724" anchor="ctr">
            <a:normAutofit/>
          </a:bodyPr>
          <a:lstStyle>
            <a:lvl1pPr marL="0" marR="0" indent="0" algn="l" defTabSz="1218987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9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1218987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9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1218987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9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1218987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9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1218987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9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1218987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9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1218987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9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1218987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9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1218987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9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4426" u="sng" dirty="0">
                <a:solidFill>
                  <a:schemeClr val="bg1"/>
                </a:solidFill>
                <a:latin typeface="Cambria" pitchFamily="18" charset="0"/>
              </a:rPr>
              <a:t>R3: Q4</a:t>
            </a:r>
            <a:endParaRPr lang="en-US" sz="4426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242E5D2-3F31-4CB1-A37B-E1E12DEBC2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207" y="1763715"/>
            <a:ext cx="2169997" cy="155051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30E778-68A8-4D46-B038-1AA6CED3BC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BBE1295-6997-E548-A760-83DDA01C76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9D434F8-68F3-9F43-85EC-6C5120CE3F5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96226A28-E2F6-0C4C-AC21-B0F88B41B29F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Q.19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5BD93C4-0DCB-1043-8886-04B73435932D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1E5500C-1FE4-EC4D-A953-757FA91DB627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3FD90BA-C57B-2E4F-AACA-242558AE8B4A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FE5B8FC-AD92-D342-A194-65631C3B9990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0178780D-BB0B-4445-9088-34C969907EAA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A6C158A-DDBE-684C-A51A-D2828FCD8950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2BD097C7-73FA-314A-8DFB-33947B88DB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5A855A63-9B7A-5E48-993B-7A7BCC5F6736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FBCE2517-4C57-1542-B629-E42F084BE49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257537" y="5598509"/>
            <a:ext cx="1980220" cy="198022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DD9BC8F-90C0-4B4E-8DB8-7E4005E314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1237934" y="5497259"/>
            <a:ext cx="1980220" cy="198022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6F44E4C-AF0B-CD4F-8BB6-45BB94EB47F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708872" y="5538749"/>
            <a:ext cx="1980220" cy="198022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C8CC24A-0A17-454C-A3D3-4F20BC95661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4214016" y="5502990"/>
            <a:ext cx="1980221" cy="19802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8C1214E-83A2-B44C-A21E-BB50EFFDAE3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659710" y="5467654"/>
            <a:ext cx="1980221" cy="1980221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31E25FB1-63CE-1D44-9890-0E1A63AFC02A}"/>
              </a:ext>
            </a:extLst>
          </p:cNvPr>
          <p:cNvSpPr txBox="1"/>
          <p:nvPr/>
        </p:nvSpPr>
        <p:spPr>
          <a:xfrm>
            <a:off x="5564423" y="4267095"/>
            <a:ext cx="1978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C50C8E0-DCEB-E043-A2AF-DA38DD22F0F1}"/>
              </a:ext>
            </a:extLst>
          </p:cNvPr>
          <p:cNvSpPr txBox="1"/>
          <p:nvPr/>
        </p:nvSpPr>
        <p:spPr>
          <a:xfrm>
            <a:off x="5564423" y="5031539"/>
            <a:ext cx="1978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46" name="Flowchart: Terminator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CF144A8-D8ED-644B-A2A4-B050711D0DE6}"/>
              </a:ext>
            </a:extLst>
          </p:cNvPr>
          <p:cNvSpPr/>
          <p:nvPr/>
        </p:nvSpPr>
        <p:spPr>
          <a:xfrm>
            <a:off x="4985561" y="3917328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7" name="Flowchart: Terminator 30">
            <a:extLst>
              <a:ext uri="{FF2B5EF4-FFF2-40B4-BE49-F238E27FC236}">
                <a16:creationId xmlns:a16="http://schemas.microsoft.com/office/drawing/2014/main" id="{51FDBE3A-4940-044E-92A2-498A52D328BB}"/>
              </a:ext>
            </a:extLst>
          </p:cNvPr>
          <p:cNvSpPr/>
          <p:nvPr/>
        </p:nvSpPr>
        <p:spPr>
          <a:xfrm>
            <a:off x="1525748" y="4712067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8" name="Flowchart: Terminator 31">
            <a:extLst>
              <a:ext uri="{FF2B5EF4-FFF2-40B4-BE49-F238E27FC236}">
                <a16:creationId xmlns:a16="http://schemas.microsoft.com/office/drawing/2014/main" id="{75944D71-091C-E549-BFE4-C96D35E34638}"/>
              </a:ext>
            </a:extLst>
          </p:cNvPr>
          <p:cNvSpPr/>
          <p:nvPr/>
        </p:nvSpPr>
        <p:spPr>
          <a:xfrm>
            <a:off x="5006993" y="4688853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9" name="Flowchart: Terminator 2">
            <a:extLst>
              <a:ext uri="{FF2B5EF4-FFF2-40B4-BE49-F238E27FC236}">
                <a16:creationId xmlns:a16="http://schemas.microsoft.com/office/drawing/2014/main" id="{CDFD4302-B453-1F45-9A75-F14805E8577B}"/>
              </a:ext>
            </a:extLst>
          </p:cNvPr>
          <p:cNvSpPr/>
          <p:nvPr/>
        </p:nvSpPr>
        <p:spPr>
          <a:xfrm>
            <a:off x="1504317" y="3940542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6C4CD62C-BA47-1F4F-9B3B-7CA9712EE412}"/>
              </a:ext>
            </a:extLst>
          </p:cNvPr>
          <p:cNvSpPr/>
          <p:nvPr/>
        </p:nvSpPr>
        <p:spPr>
          <a:xfrm>
            <a:off x="1637569" y="4021382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B96CFF1-22EB-7341-A62F-784CA9622133}"/>
              </a:ext>
            </a:extLst>
          </p:cNvPr>
          <p:cNvSpPr txBox="1"/>
          <p:nvPr/>
        </p:nvSpPr>
        <p:spPr>
          <a:xfrm>
            <a:off x="1736101" y="4033900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D611A0F-AC89-DE47-ADC7-59F36F50AFA1}"/>
              </a:ext>
            </a:extLst>
          </p:cNvPr>
          <p:cNvSpPr/>
          <p:nvPr/>
        </p:nvSpPr>
        <p:spPr>
          <a:xfrm>
            <a:off x="1637569" y="4780330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D2CD7E7-B415-2C47-8E8D-59183D3B2C0F}"/>
              </a:ext>
            </a:extLst>
          </p:cNvPr>
          <p:cNvSpPr txBox="1"/>
          <p:nvPr/>
        </p:nvSpPr>
        <p:spPr>
          <a:xfrm>
            <a:off x="1769056" y="4811728"/>
            <a:ext cx="35242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2DAB06EB-DFCB-D54E-9C80-D146D32E2B1B}"/>
              </a:ext>
            </a:extLst>
          </p:cNvPr>
          <p:cNvSpPr/>
          <p:nvPr/>
        </p:nvSpPr>
        <p:spPr>
          <a:xfrm>
            <a:off x="5105940" y="3995551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997A503-FC6D-5445-848D-E58CBD6C2F40}"/>
              </a:ext>
            </a:extLst>
          </p:cNvPr>
          <p:cNvSpPr txBox="1"/>
          <p:nvPr/>
        </p:nvSpPr>
        <p:spPr>
          <a:xfrm>
            <a:off x="5237427" y="4026949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676C2E7D-24A6-6D42-8926-57CEBA2705BA}"/>
              </a:ext>
            </a:extLst>
          </p:cNvPr>
          <p:cNvSpPr/>
          <p:nvPr/>
        </p:nvSpPr>
        <p:spPr>
          <a:xfrm>
            <a:off x="5127371" y="4748263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978B634-5889-8649-94C7-29DB69A7A787}"/>
              </a:ext>
            </a:extLst>
          </p:cNvPr>
          <p:cNvSpPr txBox="1"/>
          <p:nvPr/>
        </p:nvSpPr>
        <p:spPr>
          <a:xfrm>
            <a:off x="5237426" y="4768777"/>
            <a:ext cx="32104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019866-E4A9-6D4B-AD4A-3AE64F55E55D}"/>
              </a:ext>
            </a:extLst>
          </p:cNvPr>
          <p:cNvSpPr txBox="1"/>
          <p:nvPr/>
        </p:nvSpPr>
        <p:spPr>
          <a:xfrm>
            <a:off x="2168641" y="4057950"/>
            <a:ext cx="1412686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Cassowary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57CB825-D1EF-E24E-9E7C-C1A0003F33A4}"/>
              </a:ext>
            </a:extLst>
          </p:cNvPr>
          <p:cNvSpPr txBox="1"/>
          <p:nvPr/>
        </p:nvSpPr>
        <p:spPr>
          <a:xfrm>
            <a:off x="1997656" y="4809561"/>
            <a:ext cx="197286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Canary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6C151A8-128C-4E41-8609-DA75E35BF4BD}"/>
              </a:ext>
            </a:extLst>
          </p:cNvPr>
          <p:cNvSpPr txBox="1"/>
          <p:nvPr/>
        </p:nvSpPr>
        <p:spPr>
          <a:xfrm>
            <a:off x="5489017" y="4022590"/>
            <a:ext cx="184424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Roadrunner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4256D1-DF3E-8140-A587-39C62CF15890}"/>
              </a:ext>
            </a:extLst>
          </p:cNvPr>
          <p:cNvSpPr txBox="1"/>
          <p:nvPr/>
        </p:nvSpPr>
        <p:spPr>
          <a:xfrm>
            <a:off x="5558469" y="4821804"/>
            <a:ext cx="175274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 err="1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Timbrado</a:t>
            </a:r>
            <a:endParaRPr lang="en-US" sz="1600" dirty="0">
              <a:ln w="50800"/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537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6" grpId="1" animBg="1"/>
      <p:bldP spid="47" grpId="1" animBg="1"/>
      <p:bldP spid="48" grpId="1" animBg="1"/>
      <p:bldP spid="49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AFE43701-D372-3646-A8F4-D9DB2425A3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242E5D2-3F31-4CB1-A37B-E1E12DEBC2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5081" y="2857351"/>
            <a:ext cx="3217660" cy="229910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78822DEB-D2A7-5C49-8520-C2F75053DC67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DD60E91-22DB-8D49-8233-F2181B49D706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47254B7-A90F-014C-84D0-834A65A6BB50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337C00E-56E3-C34F-9300-14A2ABA774D7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55923A1E-69EF-9A43-B599-627C6368F2B2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6412B85E-369C-8C45-BD0E-DFD8F0CC85C9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DA91D647-D7B6-3347-A73C-F45D4FCD9F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BC302B7C-970A-ED41-ADB7-BE1AC7CD3EA9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28A70648-39B3-394D-B3AF-81B77F6EB9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10CE2EF-C560-8B45-82F8-F70622F187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D1C8D4F-4D81-4D46-88F5-FF40F079DF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908D7F28-4F1A-7944-B983-2B2F9F92A285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9694A50-7928-2148-B96E-AED0301ADA13}"/>
              </a:ext>
            </a:extLst>
          </p:cNvPr>
          <p:cNvGrpSpPr/>
          <p:nvPr/>
        </p:nvGrpSpPr>
        <p:grpSpPr>
          <a:xfrm>
            <a:off x="3268497" y="1837344"/>
            <a:ext cx="2560799" cy="733050"/>
            <a:chOff x="3448115" y="2155397"/>
            <a:chExt cx="2006984" cy="638271"/>
          </a:xfrm>
        </p:grpSpPr>
        <p:sp>
          <p:nvSpPr>
            <p:cNvPr id="29" name="Flowchart: Terminator 16">
              <a:extLst>
                <a:ext uri="{FF2B5EF4-FFF2-40B4-BE49-F238E27FC236}">
                  <a16:creationId xmlns:a16="http://schemas.microsoft.com/office/drawing/2014/main" id="{0F9B09B2-3EED-F147-92D2-91B1B83F6777}"/>
                </a:ext>
              </a:extLst>
            </p:cNvPr>
            <p:cNvSpPr/>
            <p:nvPr/>
          </p:nvSpPr>
          <p:spPr>
            <a:xfrm>
              <a:off x="3448115" y="2155397"/>
              <a:ext cx="2006984" cy="638271"/>
            </a:xfrm>
            <a:prstGeom prst="flowChartTerminator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17D8285-87A3-C642-B2A9-A09A2CF436E5}"/>
                </a:ext>
              </a:extLst>
            </p:cNvPr>
            <p:cNvSpPr/>
            <p:nvPr/>
          </p:nvSpPr>
          <p:spPr>
            <a:xfrm>
              <a:off x="3551959" y="2222304"/>
              <a:ext cx="484535" cy="485028"/>
            </a:xfrm>
            <a:prstGeom prst="ellipse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EA32E92-3535-3146-BC40-9B1300459AA3}"/>
                </a:ext>
              </a:extLst>
            </p:cNvPr>
            <p:cNvSpPr txBox="1"/>
            <p:nvPr/>
          </p:nvSpPr>
          <p:spPr>
            <a:xfrm>
              <a:off x="3694130" y="2306130"/>
              <a:ext cx="271462" cy="274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B.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A020C76-F803-EB49-8820-64875781793D}"/>
                </a:ext>
              </a:extLst>
            </p:cNvPr>
            <p:cNvSpPr txBox="1"/>
            <p:nvPr/>
          </p:nvSpPr>
          <p:spPr>
            <a:xfrm>
              <a:off x="4062843" y="2306130"/>
              <a:ext cx="1264436" cy="294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ln w="50800"/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Roadrunner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03011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856580"/>
            <a:ext cx="7886700" cy="994432"/>
          </a:xfrm>
        </p:spPr>
        <p:txBody>
          <a:bodyPr>
            <a:normAutofit/>
          </a:bodyPr>
          <a:lstStyle/>
          <a:p>
            <a:pPr algn="ctr"/>
            <a:r>
              <a:rPr lang="en-US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28651" y="1805318"/>
            <a:ext cx="7830560" cy="1420809"/>
          </a:xfrm>
        </p:spPr>
        <p:txBody>
          <a:bodyPr vert="horz"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rgbClr val="2D62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Mozambique, East Africa, the power lines need to be higher than 39 feet. 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rgbClr val="2D62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to prevent which animal from being electrocuted?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68DE624-BC61-314E-900D-BFD8828CCF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82148E-6A84-0D4D-AE90-0D332EDC52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6800B27-E968-F44D-AC7B-EB566E3188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7BB62B8D-840C-AA4A-96E9-95443878FD5F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Q.20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9D55BE8-D258-7647-A213-8B253A465C75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9ADA076-D187-7D4B-A783-D997858114CE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B1FAA5D-DF93-994B-AEDF-A4E72083A2CC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3EB08B-304B-9D42-A634-1D09D5573018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C6319A64-D88B-6F43-8DBA-A242C68068E8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65E0C37E-9434-6D4E-9A2F-DD9517A09AA1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74FA03BB-7B97-4244-9312-CF864C07FE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5F125CCE-03EF-2341-B3EB-9FF82D53905F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AA49FFFD-0217-A84C-85D8-9354D21DECD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257537" y="5598509"/>
            <a:ext cx="1980220" cy="198022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434AD49-25C9-7B4B-AA86-8D485C3CD62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1237934" y="5497259"/>
            <a:ext cx="1980220" cy="198022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78E56BC-412B-6D45-AE03-661AF00900F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708872" y="5538749"/>
            <a:ext cx="1980220" cy="19802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0DAFF56-9747-7843-868B-E9DE8E7DFF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4214016" y="5502990"/>
            <a:ext cx="1980221" cy="198022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6A19C81-4E08-A443-8CD9-E10BECC3B7C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659710" y="5467654"/>
            <a:ext cx="1980221" cy="198022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46E86C3-D573-814A-8E9B-F4DA61247DF3}"/>
              </a:ext>
            </a:extLst>
          </p:cNvPr>
          <p:cNvSpPr txBox="1"/>
          <p:nvPr/>
        </p:nvSpPr>
        <p:spPr>
          <a:xfrm>
            <a:off x="5572886" y="3879473"/>
            <a:ext cx="1978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17B0324-51D0-324A-9811-9E8F6BA4DDA4}"/>
              </a:ext>
            </a:extLst>
          </p:cNvPr>
          <p:cNvSpPr txBox="1"/>
          <p:nvPr/>
        </p:nvSpPr>
        <p:spPr>
          <a:xfrm>
            <a:off x="5572886" y="4643917"/>
            <a:ext cx="197881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38" name="Flowchart: Terminator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9BF92F-C08B-124B-86BD-1D4EE6822627}"/>
              </a:ext>
            </a:extLst>
          </p:cNvPr>
          <p:cNvSpPr/>
          <p:nvPr/>
        </p:nvSpPr>
        <p:spPr>
          <a:xfrm>
            <a:off x="4994024" y="3529706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9" name="Flowchart: Terminator 30">
            <a:extLst>
              <a:ext uri="{FF2B5EF4-FFF2-40B4-BE49-F238E27FC236}">
                <a16:creationId xmlns:a16="http://schemas.microsoft.com/office/drawing/2014/main" id="{B0416B27-7DA6-8F47-A990-589286564BC1}"/>
              </a:ext>
            </a:extLst>
          </p:cNvPr>
          <p:cNvSpPr/>
          <p:nvPr/>
        </p:nvSpPr>
        <p:spPr>
          <a:xfrm>
            <a:off x="1534211" y="4324445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0" name="Flowchart: Terminator 31">
            <a:extLst>
              <a:ext uri="{FF2B5EF4-FFF2-40B4-BE49-F238E27FC236}">
                <a16:creationId xmlns:a16="http://schemas.microsoft.com/office/drawing/2014/main" id="{089EC55F-C48A-1E40-92D8-B359FD242B2A}"/>
              </a:ext>
            </a:extLst>
          </p:cNvPr>
          <p:cNvSpPr/>
          <p:nvPr/>
        </p:nvSpPr>
        <p:spPr>
          <a:xfrm>
            <a:off x="5015456" y="4301231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1" name="Flowchart: Terminator 2">
            <a:extLst>
              <a:ext uri="{FF2B5EF4-FFF2-40B4-BE49-F238E27FC236}">
                <a16:creationId xmlns:a16="http://schemas.microsoft.com/office/drawing/2014/main" id="{FB8E3084-E219-1746-AE14-4BD562285122}"/>
              </a:ext>
            </a:extLst>
          </p:cNvPr>
          <p:cNvSpPr/>
          <p:nvPr/>
        </p:nvSpPr>
        <p:spPr>
          <a:xfrm>
            <a:off x="1512780" y="3552920"/>
            <a:ext cx="2698472" cy="571715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070000F-9860-9947-93E5-EBA47119734D}"/>
              </a:ext>
            </a:extLst>
          </p:cNvPr>
          <p:cNvSpPr/>
          <p:nvPr/>
        </p:nvSpPr>
        <p:spPr>
          <a:xfrm>
            <a:off x="1646032" y="3633760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0EE1282-3346-5D48-9387-64ADE15A2789}"/>
              </a:ext>
            </a:extLst>
          </p:cNvPr>
          <p:cNvSpPr txBox="1"/>
          <p:nvPr/>
        </p:nvSpPr>
        <p:spPr>
          <a:xfrm>
            <a:off x="1744564" y="3646278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7096ACE-6C5A-E94D-9496-887390767BB3}"/>
              </a:ext>
            </a:extLst>
          </p:cNvPr>
          <p:cNvSpPr/>
          <p:nvPr/>
        </p:nvSpPr>
        <p:spPr>
          <a:xfrm>
            <a:off x="1646032" y="4392708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EEAEC6D-6C22-6842-A87E-F8F5AB0E0057}"/>
              </a:ext>
            </a:extLst>
          </p:cNvPr>
          <p:cNvSpPr txBox="1"/>
          <p:nvPr/>
        </p:nvSpPr>
        <p:spPr>
          <a:xfrm>
            <a:off x="1777519" y="4424106"/>
            <a:ext cx="35242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0B5E262A-524F-0542-A4E9-B47A833E9A57}"/>
              </a:ext>
            </a:extLst>
          </p:cNvPr>
          <p:cNvSpPr/>
          <p:nvPr/>
        </p:nvSpPr>
        <p:spPr>
          <a:xfrm>
            <a:off x="5114403" y="3607929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AACA097-BFA0-C34C-B698-3E8FE7AFFE14}"/>
              </a:ext>
            </a:extLst>
          </p:cNvPr>
          <p:cNvSpPr txBox="1"/>
          <p:nvPr/>
        </p:nvSpPr>
        <p:spPr>
          <a:xfrm>
            <a:off x="5245890" y="3639327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2845881-2130-A34B-A20C-65D9656B288D}"/>
              </a:ext>
            </a:extLst>
          </p:cNvPr>
          <p:cNvSpPr/>
          <p:nvPr/>
        </p:nvSpPr>
        <p:spPr>
          <a:xfrm>
            <a:off x="5135834" y="4360641"/>
            <a:ext cx="438914" cy="392462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39FBFCA-37D7-B84E-94EA-DFE142268503}"/>
              </a:ext>
            </a:extLst>
          </p:cNvPr>
          <p:cNvSpPr txBox="1"/>
          <p:nvPr/>
        </p:nvSpPr>
        <p:spPr>
          <a:xfrm>
            <a:off x="5245889" y="4381155"/>
            <a:ext cx="32104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2F2CF4A-F643-9244-B070-FA71E225204B}"/>
              </a:ext>
            </a:extLst>
          </p:cNvPr>
          <p:cNvSpPr txBox="1"/>
          <p:nvPr/>
        </p:nvSpPr>
        <p:spPr>
          <a:xfrm>
            <a:off x="2177104" y="3670328"/>
            <a:ext cx="1412686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Elephant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16ADC07-C870-0E4B-B0C9-75FB96D741D2}"/>
              </a:ext>
            </a:extLst>
          </p:cNvPr>
          <p:cNvSpPr txBox="1"/>
          <p:nvPr/>
        </p:nvSpPr>
        <p:spPr>
          <a:xfrm>
            <a:off x="2006119" y="4421939"/>
            <a:ext cx="197286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Gorilla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7AE69BB-078C-6C4D-977B-39AB8861D3AC}"/>
              </a:ext>
            </a:extLst>
          </p:cNvPr>
          <p:cNvSpPr txBox="1"/>
          <p:nvPr/>
        </p:nvSpPr>
        <p:spPr>
          <a:xfrm>
            <a:off x="5497480" y="3634968"/>
            <a:ext cx="184424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Giraffe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E023DD7-ED77-4144-9E34-35E1387F4763}"/>
              </a:ext>
            </a:extLst>
          </p:cNvPr>
          <p:cNvSpPr txBox="1"/>
          <p:nvPr/>
        </p:nvSpPr>
        <p:spPr>
          <a:xfrm>
            <a:off x="5566932" y="4434182"/>
            <a:ext cx="175274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Lion</a:t>
            </a:r>
          </a:p>
        </p:txBody>
      </p:sp>
    </p:spTree>
    <p:extLst>
      <p:ext uri="{BB962C8B-B14F-4D97-AF65-F5344CB8AC3E}">
        <p14:creationId xmlns:p14="http://schemas.microsoft.com/office/powerpoint/2010/main" val="7535839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38" grpId="1" animBg="1"/>
      <p:bldP spid="39" grpId="1" animBg="1"/>
      <p:bldP spid="40" grpId="1" animBg="1"/>
      <p:bldP spid="41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52B4E2DB-2940-5F4E-AA26-7E31633C0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6707" y="2963201"/>
            <a:ext cx="3944377" cy="262958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6B330896-3D3C-F64D-9CB3-933132D43857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686A644-E1F5-764D-8C61-7AEABFB84B20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C68CE33-3118-3C4E-88D3-7DCBB2A2DC6E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BF2B02E-3AB0-DE44-99AE-7127AFA508B7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A96A6F3D-C7C9-9344-A064-F233C9D27337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A399F8A1-5777-7142-9E61-5681600798C3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9FB8A65-49A9-FB45-8028-24C5E93ADA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DF3A54F0-D659-414E-9808-5AE9AE60A144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DA89CCD8-D0B3-C441-A568-45F625294D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224737F-F783-9442-8BEE-EBF7075442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EBD0B9-EC95-5E41-AB14-FAF2B4C28C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124E7CCA-5630-5D4A-8B48-CDD055838F5D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7973CD9-F233-D44E-B4CB-A1E5221322E3}"/>
              </a:ext>
            </a:extLst>
          </p:cNvPr>
          <p:cNvGrpSpPr/>
          <p:nvPr/>
        </p:nvGrpSpPr>
        <p:grpSpPr>
          <a:xfrm>
            <a:off x="3268497" y="1837344"/>
            <a:ext cx="2560799" cy="733050"/>
            <a:chOff x="3448115" y="2155397"/>
            <a:chExt cx="2006984" cy="638271"/>
          </a:xfrm>
        </p:grpSpPr>
        <p:sp>
          <p:nvSpPr>
            <p:cNvPr id="31" name="Flowchart: Terminator 16">
              <a:extLst>
                <a:ext uri="{FF2B5EF4-FFF2-40B4-BE49-F238E27FC236}">
                  <a16:creationId xmlns:a16="http://schemas.microsoft.com/office/drawing/2014/main" id="{D4E9F6AF-58A4-1547-A560-B316206D18E8}"/>
                </a:ext>
              </a:extLst>
            </p:cNvPr>
            <p:cNvSpPr/>
            <p:nvPr/>
          </p:nvSpPr>
          <p:spPr>
            <a:xfrm>
              <a:off x="3448115" y="2155397"/>
              <a:ext cx="2006984" cy="638271"/>
            </a:xfrm>
            <a:prstGeom prst="flowChartTerminator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B1C9D7C-D73E-7041-BB57-257C5EFC110A}"/>
                </a:ext>
              </a:extLst>
            </p:cNvPr>
            <p:cNvSpPr/>
            <p:nvPr/>
          </p:nvSpPr>
          <p:spPr>
            <a:xfrm>
              <a:off x="3551959" y="2222304"/>
              <a:ext cx="484535" cy="485028"/>
            </a:xfrm>
            <a:prstGeom prst="ellipse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D97945D-734F-314A-8CCA-0BE34E558AC5}"/>
                </a:ext>
              </a:extLst>
            </p:cNvPr>
            <p:cNvSpPr txBox="1"/>
            <p:nvPr/>
          </p:nvSpPr>
          <p:spPr>
            <a:xfrm>
              <a:off x="3694130" y="2306130"/>
              <a:ext cx="271462" cy="274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B.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1DF1583-997C-6B44-BA39-9C0FDF196ECF}"/>
                </a:ext>
              </a:extLst>
            </p:cNvPr>
            <p:cNvSpPr txBox="1"/>
            <p:nvPr/>
          </p:nvSpPr>
          <p:spPr>
            <a:xfrm>
              <a:off x="4062843" y="2306130"/>
              <a:ext cx="1264436" cy="294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ln w="50800"/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Giraffe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91383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lowchart: Terminator 29">
            <a:extLst>
              <a:ext uri="{FF2B5EF4-FFF2-40B4-BE49-F238E27FC236}">
                <a16:creationId xmlns:a16="http://schemas.microsoft.com/office/drawing/2014/main" id="{BE910EB9-71F5-4D60-B07E-E7DC983D19C5}"/>
              </a:ext>
            </a:extLst>
          </p:cNvPr>
          <p:cNvSpPr/>
          <p:nvPr/>
        </p:nvSpPr>
        <p:spPr>
          <a:xfrm>
            <a:off x="4667355" y="3218489"/>
            <a:ext cx="3258208" cy="75904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1" name="Flowchart: Terminator 30">
            <a:extLst>
              <a:ext uri="{FF2B5EF4-FFF2-40B4-BE49-F238E27FC236}">
                <a16:creationId xmlns:a16="http://schemas.microsoft.com/office/drawing/2014/main" id="{D47AE6B1-5385-4341-B164-61A355DFF6CA}"/>
              </a:ext>
            </a:extLst>
          </p:cNvPr>
          <p:cNvSpPr/>
          <p:nvPr/>
        </p:nvSpPr>
        <p:spPr>
          <a:xfrm>
            <a:off x="979169" y="4107899"/>
            <a:ext cx="3258208" cy="75904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2" name="Flowchart: Terminator 31">
            <a:extLst>
              <a:ext uri="{FF2B5EF4-FFF2-40B4-BE49-F238E27FC236}">
                <a16:creationId xmlns:a16="http://schemas.microsoft.com/office/drawing/2014/main" id="{93C0F9E0-EDB1-4D4E-89E1-DBC3D5D87E36}"/>
              </a:ext>
            </a:extLst>
          </p:cNvPr>
          <p:cNvSpPr/>
          <p:nvPr/>
        </p:nvSpPr>
        <p:spPr>
          <a:xfrm>
            <a:off x="4690519" y="4096645"/>
            <a:ext cx="3258208" cy="75904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Flowchart: Terminator 2">
            <a:extLst>
              <a:ext uri="{FF2B5EF4-FFF2-40B4-BE49-F238E27FC236}">
                <a16:creationId xmlns:a16="http://schemas.microsoft.com/office/drawing/2014/main" id="{FCB3659F-7EAB-4DF7-921E-19B10F6E75DE}"/>
              </a:ext>
            </a:extLst>
          </p:cNvPr>
          <p:cNvSpPr/>
          <p:nvPr/>
        </p:nvSpPr>
        <p:spPr>
          <a:xfrm>
            <a:off x="956006" y="3229740"/>
            <a:ext cx="3258209" cy="759042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6A33EB8-0A57-4E33-A128-4C3DD35184C9}"/>
              </a:ext>
            </a:extLst>
          </p:cNvPr>
          <p:cNvSpPr/>
          <p:nvPr/>
        </p:nvSpPr>
        <p:spPr>
          <a:xfrm>
            <a:off x="1115108" y="3363263"/>
            <a:ext cx="435600" cy="446686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670A06-4F45-49C2-9A07-6E2DB535051F}"/>
              </a:ext>
            </a:extLst>
          </p:cNvPr>
          <p:cNvSpPr txBox="1"/>
          <p:nvPr/>
        </p:nvSpPr>
        <p:spPr>
          <a:xfrm>
            <a:off x="1238700" y="3407387"/>
            <a:ext cx="53340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3F2EB51-3991-4BA2-9D0C-C17C24D9E363}"/>
              </a:ext>
            </a:extLst>
          </p:cNvPr>
          <p:cNvSpPr/>
          <p:nvPr/>
        </p:nvSpPr>
        <p:spPr>
          <a:xfrm>
            <a:off x="1115108" y="4265482"/>
            <a:ext cx="435600" cy="446686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C999E2B-A69C-4006-8414-C308F6D21916}"/>
              </a:ext>
            </a:extLst>
          </p:cNvPr>
          <p:cNvSpPr txBox="1"/>
          <p:nvPr/>
        </p:nvSpPr>
        <p:spPr>
          <a:xfrm>
            <a:off x="1253830" y="4297870"/>
            <a:ext cx="287388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9EC52EC-92B6-48C7-B54C-EB4446B0E288}"/>
              </a:ext>
            </a:extLst>
          </p:cNvPr>
          <p:cNvSpPr/>
          <p:nvPr/>
        </p:nvSpPr>
        <p:spPr>
          <a:xfrm>
            <a:off x="4812543" y="3346450"/>
            <a:ext cx="435600" cy="446686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96E4C70-6E70-486C-A9C9-7A906D99D193}"/>
              </a:ext>
            </a:extLst>
          </p:cNvPr>
          <p:cNvSpPr txBox="1"/>
          <p:nvPr/>
        </p:nvSpPr>
        <p:spPr>
          <a:xfrm>
            <a:off x="4923191" y="3402915"/>
            <a:ext cx="41437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4E04262-4BA4-49A9-B697-BFC50F1D7B83}"/>
              </a:ext>
            </a:extLst>
          </p:cNvPr>
          <p:cNvSpPr/>
          <p:nvPr/>
        </p:nvSpPr>
        <p:spPr>
          <a:xfrm>
            <a:off x="4835706" y="4235412"/>
            <a:ext cx="435600" cy="446686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WWF" panose="02000000000000000000" pitchFamily="50" charset="0"/>
              </a:rPr>
              <a:t>R1: Q1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681462" y="1663442"/>
            <a:ext cx="804196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355F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Earth Hour 2020 will be celebrated across the world on Saturday 28th March 2020. </a:t>
            </a:r>
          </a:p>
          <a:p>
            <a:r>
              <a:rPr lang="en-GB" sz="2300" dirty="0">
                <a:solidFill>
                  <a:srgbClr val="355F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what time is the symbolic lights out event celebrated</a:t>
            </a:r>
            <a:r>
              <a:rPr lang="en-GB" sz="2300" dirty="0" smtClean="0">
                <a:solidFill>
                  <a:srgbClr val="355F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GB" sz="2300" dirty="0">
              <a:solidFill>
                <a:srgbClr val="355F8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836328" y="5045790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94234" y="3406816"/>
            <a:ext cx="23365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07:30 PM – 8:30 PM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64957" y="3387801"/>
            <a:ext cx="22028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08:30 PM </a:t>
            </a:r>
            <a:r>
              <a:rPr lang="en-GB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09:30 </a:t>
            </a:r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PM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759401" y="4306539"/>
            <a:ext cx="21843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09:30 PM – 10:30 PM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70337" y="4318143"/>
            <a:ext cx="21843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10:30 PM -11:30 </a:t>
            </a:r>
            <a:r>
              <a:rPr lang="en-GB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PM </a:t>
            </a:r>
            <a:endParaRPr lang="en-GB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6C1C572-2FCC-8847-A6D3-EE9249EDCC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5FCBC5E-F914-A04C-A3B0-7AF2CDE790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4F780ED-DE62-1A4D-8F74-534A7C033D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BDE592A4-B7CC-E746-A051-4E7AA77E464D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Q.21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0712788-D0DA-5044-9672-C4D8D0BB28E9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68050D1-59B4-EC4E-8147-35667DD100DC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E203007-6AA4-D145-AA9F-409C53E2310D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112B3BE-9736-8F46-AE02-DAAC1C82B4F0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7C0890A3-FD7F-7B4C-A9EE-B711BF6BCD07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297A94C4-7320-EF4B-84E8-C024101E01DC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7148FA89-43A3-F546-B5F1-06FB78FC60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1A522E7F-9F12-6E45-842F-76E3B4AF502F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2907C0B2-FD10-1842-BDFA-4D85C24704CF}"/>
              </a:ext>
            </a:extLst>
          </p:cNvPr>
          <p:cNvSpPr txBox="1"/>
          <p:nvPr/>
        </p:nvSpPr>
        <p:spPr>
          <a:xfrm>
            <a:off x="4973991" y="4279215"/>
            <a:ext cx="41437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17221777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5238FEC9-E7AD-E249-8A51-D40C30EED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sp>
        <p:nvSpPr>
          <p:cNvPr id="17" name="Flowchart: Terminator 16">
            <a:extLst>
              <a:ext uri="{FF2B5EF4-FFF2-40B4-BE49-F238E27FC236}">
                <a16:creationId xmlns:a16="http://schemas.microsoft.com/office/drawing/2014/main" id="{C937556B-C698-46F3-9982-861BF74B6516}"/>
              </a:ext>
            </a:extLst>
          </p:cNvPr>
          <p:cNvSpPr/>
          <p:nvPr/>
        </p:nvSpPr>
        <p:spPr>
          <a:xfrm>
            <a:off x="2944479" y="2049487"/>
            <a:ext cx="3156490" cy="678960"/>
          </a:xfrm>
          <a:prstGeom prst="flowChartTerminator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3059912" y="2110935"/>
            <a:ext cx="597688" cy="569805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223025" y="2231232"/>
            <a:ext cx="27146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4A2F5-B169-4037-85F5-76DC9E403843}"/>
              </a:ext>
            </a:extLst>
          </p:cNvPr>
          <p:cNvSpPr txBox="1"/>
          <p:nvPr/>
        </p:nvSpPr>
        <p:spPr>
          <a:xfrm>
            <a:off x="3463727" y="2223535"/>
            <a:ext cx="2637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GB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08:30 PM – 09:30 PM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EF30E32-3190-0D4C-9C68-CAA24B71551D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082EBF0-59E3-DD4F-A8FE-DE43A8A17BA6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AB713B5-15DF-C740-A93A-686F129F6F11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7BD784DA-82B9-214F-93F2-94CF64943D8B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BCA739BD-C1FB-5044-86B9-16A47C168C81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05B36204-FEAE-8949-81B5-9E49F3C9FE8E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0EB67B9E-55C0-3244-B8D7-1F2FB0629A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E4078BD-BE88-624E-95CF-63C2B80A0DB2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B66FC393-B225-4942-B3FA-67D5A9FB41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13EB0E1-D7FB-A94A-9BFA-B3159517CA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BDFEE6E-82BC-3B48-8377-4138B14B35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AEBE5AA1-C719-0641-BE6A-C1A963959C6F}"/>
              </a:ext>
            </a:extLst>
          </p:cNvPr>
          <p:cNvSpPr txBox="1">
            <a:spLocks/>
          </p:cNvSpPr>
          <p:nvPr/>
        </p:nvSpPr>
        <p:spPr>
          <a:xfrm>
            <a:off x="541588" y="339951"/>
            <a:ext cx="7884647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858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2800" kern="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9271318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C96737C-6749-FC4A-AB4E-87CCF0CB66B8}"/>
              </a:ext>
            </a:extLst>
          </p:cNvPr>
          <p:cNvSpPr/>
          <p:nvPr/>
        </p:nvSpPr>
        <p:spPr>
          <a:xfrm>
            <a:off x="-16498" y="0"/>
            <a:ext cx="9189355" cy="6858000"/>
          </a:xfrm>
          <a:prstGeom prst="rect">
            <a:avLst/>
          </a:prstGeom>
          <a:solidFill>
            <a:srgbClr val="F9FA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84DE50-AC81-1A4F-9A0B-08D0C854B05C}"/>
              </a:ext>
            </a:extLst>
          </p:cNvPr>
          <p:cNvSpPr/>
          <p:nvPr/>
        </p:nvSpPr>
        <p:spPr>
          <a:xfrm>
            <a:off x="2702655" y="2148513"/>
            <a:ext cx="359581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5400" dirty="0">
                <a:solidFill>
                  <a:srgbClr val="000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1944">
            <a:off x="7734893" y="214709"/>
            <a:ext cx="1202283" cy="5726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5E04AE-5367-3C4D-883D-A4671D6D9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0685" y="-266052"/>
            <a:ext cx="13112322" cy="88255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2A9CDFB-8BC5-2444-94F2-5708AA629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538512" flipH="1">
            <a:off x="1702290" y="3488752"/>
            <a:ext cx="1791389" cy="179138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CE0DF09-EB70-BF4F-A063-3F8202701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81328">
            <a:off x="1444611" y="1925899"/>
            <a:ext cx="2931116" cy="29311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3EB0E1-D7FB-A94A-9BFA-B3159517CA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45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431469-167D-C94A-9558-9CECC66601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0993" y="1553582"/>
            <a:ext cx="2506485" cy="376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8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057CE76E-26F6-2B4D-B39E-F018C6AA32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A55D575-9B81-4E41-8A3B-6B6C994F57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45D68BD-5330-D746-8E37-CD8B3A7480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ED6AD3E-8A13-3445-8AA0-26627BC820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59" name="Title 1">
            <a:extLst>
              <a:ext uri="{FF2B5EF4-FFF2-40B4-BE49-F238E27FC236}">
                <a16:creationId xmlns:a16="http://schemas.microsoft.com/office/drawing/2014/main" id="{95DFDCEA-4596-4642-97BF-E22E7C3C553D}"/>
              </a:ext>
            </a:extLst>
          </p:cNvPr>
          <p:cNvSpPr txBox="1">
            <a:spLocks/>
          </p:cNvSpPr>
          <p:nvPr/>
        </p:nvSpPr>
        <p:spPr>
          <a:xfrm>
            <a:off x="2871155" y="328820"/>
            <a:ext cx="3211015" cy="994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endParaRPr lang="en-US" sz="3200" dirty="0">
              <a:solidFill>
                <a:srgbClr val="2651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lowchart: Terminator 14">
            <a:extLst>
              <a:ext uri="{FF2B5EF4-FFF2-40B4-BE49-F238E27FC236}">
                <a16:creationId xmlns:a16="http://schemas.microsoft.com/office/drawing/2014/main" id="{C5F984BC-7A17-FA46-B18C-3544C8DA35C9}"/>
              </a:ext>
            </a:extLst>
          </p:cNvPr>
          <p:cNvSpPr/>
          <p:nvPr/>
        </p:nvSpPr>
        <p:spPr>
          <a:xfrm>
            <a:off x="2984949" y="1826635"/>
            <a:ext cx="3107090" cy="638886"/>
          </a:xfrm>
          <a:prstGeom prst="flowChartTerminator">
            <a:avLst/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833345DA-4A0A-764C-AD36-AFCABB866123}"/>
              </a:ext>
            </a:extLst>
          </p:cNvPr>
          <p:cNvSpPr/>
          <p:nvPr/>
        </p:nvSpPr>
        <p:spPr>
          <a:xfrm>
            <a:off x="3091485" y="1951323"/>
            <a:ext cx="419855" cy="381092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08A3185-7C8A-0045-8DF2-227DF9A4ECD9}"/>
              </a:ext>
            </a:extLst>
          </p:cNvPr>
          <p:cNvSpPr txBox="1"/>
          <p:nvPr/>
        </p:nvSpPr>
        <p:spPr>
          <a:xfrm>
            <a:off x="3151232" y="1960385"/>
            <a:ext cx="301154" cy="3462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E42DB24-69A2-3C45-B04A-F5470B21B0FC}"/>
              </a:ext>
            </a:extLst>
          </p:cNvPr>
          <p:cNvSpPr txBox="1"/>
          <p:nvPr/>
        </p:nvSpPr>
        <p:spPr>
          <a:xfrm>
            <a:off x="3448115" y="1861024"/>
            <a:ext cx="2485699" cy="561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control its body temperature 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4F271A3C-3294-564E-A6A1-72CBAD56EA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8786" y="2719834"/>
            <a:ext cx="4173137" cy="278887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CF89D629-3271-D147-887C-FC9E1037B8A0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C972706-ADCD-F945-B217-5EDED6B50FC6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9EC37E5-D54C-0647-8CC3-92A0804C1C89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F50AC363-7205-3D41-9FE9-9B4DDF4EDF93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1A2AC1F4-D982-B74D-ABF8-9C3639B36445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E4082156-DCE8-B941-98C6-A6F4B08F20D7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305E5C1C-0A13-C446-A153-00FEF3E9F7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633610AF-988E-2D45-A315-3CBADDB424AB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26547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23" y="921546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R1: Q1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87065-E488-4CDD-9A4D-3322F7128921}"/>
              </a:ext>
            </a:extLst>
          </p:cNvPr>
          <p:cNvSpPr txBox="1"/>
          <p:nvPr/>
        </p:nvSpPr>
        <p:spPr>
          <a:xfrm>
            <a:off x="1121188" y="1915076"/>
            <a:ext cx="6992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2D62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Harry Potter universe, the </a:t>
            </a:r>
            <a:r>
              <a:rPr lang="en-US" sz="2400" dirty="0" smtClean="0">
                <a:solidFill>
                  <a:srgbClr val="2D62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Basilisk </a:t>
            </a:r>
            <a:r>
              <a:rPr lang="en-US" sz="2400" dirty="0">
                <a:solidFill>
                  <a:srgbClr val="2D62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a serpent. What is this lizard popularly called?</a:t>
            </a:r>
          </a:p>
          <a:p>
            <a:pPr algn="ctr"/>
            <a:endParaRPr lang="en-US" sz="2400" dirty="0">
              <a:solidFill>
                <a:srgbClr val="2D62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1349498-0D6D-4413-9726-07A68BE7FC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635225" y="5141309"/>
            <a:ext cx="1980220" cy="19802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8B3001B-C79A-4CB7-8D5E-88DB76601F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860246" y="5040059"/>
            <a:ext cx="1980220" cy="19802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8AC37D-CF30-4533-B3DC-6D1F8E5A9F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331184" y="5081549"/>
            <a:ext cx="1980220" cy="19802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6AA16-2625-4F3A-BB6F-3BD540B368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3799053" y="5126566"/>
            <a:ext cx="1980221" cy="19802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0C36C9E-15CD-4FDE-BB32-F8DEFA9E7D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282022" y="5010454"/>
            <a:ext cx="1980221" cy="198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D15F481-8AAA-4E28-A937-E83BDFF5D8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6758838" y="4924014"/>
            <a:ext cx="1980221" cy="1980221"/>
          </a:xfrm>
          <a:prstGeom prst="rect">
            <a:avLst/>
          </a:prstGeom>
        </p:spPr>
      </p:pic>
      <p:sp>
        <p:nvSpPr>
          <p:cNvPr id="45" name="Title 1">
            <a:extLst>
              <a:ext uri="{FF2B5EF4-FFF2-40B4-BE49-F238E27FC236}">
                <a16:creationId xmlns:a16="http://schemas.microsoft.com/office/drawing/2014/main" id="{5851D0A9-D04E-4B86-90B6-4A27B91BD9DA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Q.2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4AEF7AC-E2B5-1B4A-B2C0-483DCE5967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9872" y="647453"/>
            <a:ext cx="1261072" cy="6006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D5434B2-9D2E-DC47-9360-742DF43AF9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66" y="487934"/>
            <a:ext cx="749741" cy="89844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8947BA4-C726-BC49-B56E-1F627E0C21D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435393" y="717518"/>
            <a:ext cx="2414618" cy="598795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FC7AAC4-642D-DE45-A984-6D3180370DDB}"/>
              </a:ext>
            </a:extLst>
          </p:cNvPr>
          <p:cNvSpPr txBox="1">
            <a:spLocks/>
          </p:cNvSpPr>
          <p:nvPr/>
        </p:nvSpPr>
        <p:spPr>
          <a:xfrm>
            <a:off x="3877408" y="5668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Q.2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343BCA3-0724-B34B-810B-0E1ADB798FBC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412C912-AAD2-1441-86C9-8515DB645BE9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8F394A0-8FF6-D547-AF70-A5EF014E2B1A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1010742-779B-9146-B1DC-7D28B8A94270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ADC8377F-1456-CD41-8700-094BCDFE29DB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5F944212-4A1B-164B-98C9-F3643F3B8704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1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4729F73C-D4BD-EA46-92C1-EA1A97841F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09ED1C26-C219-554C-AC24-DBB7ACEEED9A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2" name="Flowchart: Terminator 20">
            <a:extLst>
              <a:ext uri="{FF2B5EF4-FFF2-40B4-BE49-F238E27FC236}">
                <a16:creationId xmlns:a16="http://schemas.microsoft.com/office/drawing/2014/main" id="{51BBF275-4E5F-CD41-8A1F-F54EF3798458}"/>
              </a:ext>
            </a:extLst>
          </p:cNvPr>
          <p:cNvSpPr/>
          <p:nvPr/>
        </p:nvSpPr>
        <p:spPr>
          <a:xfrm>
            <a:off x="4810627" y="3193080"/>
            <a:ext cx="2741678" cy="65416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3" name="Flowchart: Terminator 35">
            <a:extLst>
              <a:ext uri="{FF2B5EF4-FFF2-40B4-BE49-F238E27FC236}">
                <a16:creationId xmlns:a16="http://schemas.microsoft.com/office/drawing/2014/main" id="{8F6C5E2A-46DD-AC40-B764-F01B3E4BB436}"/>
              </a:ext>
            </a:extLst>
          </p:cNvPr>
          <p:cNvSpPr/>
          <p:nvPr/>
        </p:nvSpPr>
        <p:spPr>
          <a:xfrm>
            <a:off x="1575267" y="4005125"/>
            <a:ext cx="2741678" cy="65416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4" name="Flowchart: Terminator 36">
            <a:extLst>
              <a:ext uri="{FF2B5EF4-FFF2-40B4-BE49-F238E27FC236}">
                <a16:creationId xmlns:a16="http://schemas.microsoft.com/office/drawing/2014/main" id="{F1C994FE-B552-AA43-88C8-C32268F6C1C0}"/>
              </a:ext>
            </a:extLst>
          </p:cNvPr>
          <p:cNvSpPr/>
          <p:nvPr/>
        </p:nvSpPr>
        <p:spPr>
          <a:xfrm>
            <a:off x="4832059" y="3964605"/>
            <a:ext cx="2741678" cy="65416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6" name="Flowchart: Terminator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84068D1-7AC4-3A4C-9232-FDDC1484CB68}"/>
              </a:ext>
            </a:extLst>
          </p:cNvPr>
          <p:cNvSpPr/>
          <p:nvPr/>
        </p:nvSpPr>
        <p:spPr>
          <a:xfrm>
            <a:off x="1553836" y="3197975"/>
            <a:ext cx="2741678" cy="654163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25011B9-3C14-9B42-80E3-1D8965E807A5}"/>
              </a:ext>
            </a:extLst>
          </p:cNvPr>
          <p:cNvSpPr txBox="1"/>
          <p:nvPr/>
        </p:nvSpPr>
        <p:spPr>
          <a:xfrm>
            <a:off x="2079571" y="3344264"/>
            <a:ext cx="1797837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Christ Lizard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2195959-0672-A74F-A4EE-6041A02C039D}"/>
              </a:ext>
            </a:extLst>
          </p:cNvPr>
          <p:cNvSpPr txBox="1"/>
          <p:nvPr/>
        </p:nvSpPr>
        <p:spPr>
          <a:xfrm>
            <a:off x="2061863" y="4155370"/>
            <a:ext cx="130038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hangingPunct="0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Puffer Lizard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323D229-314F-8341-B5A9-B628FCA01BD0}"/>
              </a:ext>
            </a:extLst>
          </p:cNvPr>
          <p:cNvSpPr txBox="1"/>
          <p:nvPr/>
        </p:nvSpPr>
        <p:spPr>
          <a:xfrm>
            <a:off x="5197334" y="3320414"/>
            <a:ext cx="185661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Beaded Dragon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A64154F-AD44-F142-A800-01A9087E5261}"/>
              </a:ext>
            </a:extLst>
          </p:cNvPr>
          <p:cNvSpPr txBox="1"/>
          <p:nvPr/>
        </p:nvSpPr>
        <p:spPr>
          <a:xfrm>
            <a:off x="5066991" y="4106203"/>
            <a:ext cx="1354167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/>
            <a:r>
              <a:rPr lang="en-US" sz="1600" dirty="0">
                <a:ln w="5080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Gecko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D51A340A-9C40-C440-89FC-9B47D035B2BD}"/>
              </a:ext>
            </a:extLst>
          </p:cNvPr>
          <p:cNvSpPr/>
          <p:nvPr/>
        </p:nvSpPr>
        <p:spPr>
          <a:xfrm>
            <a:off x="1646620" y="3285070"/>
            <a:ext cx="416325" cy="443609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FA983BF-2D3C-1449-BE13-8CE00EB90378}"/>
              </a:ext>
            </a:extLst>
          </p:cNvPr>
          <p:cNvSpPr txBox="1"/>
          <p:nvPr/>
        </p:nvSpPr>
        <p:spPr>
          <a:xfrm>
            <a:off x="1731297" y="3289637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3EBB0393-20E1-DF42-BBE1-5C8C4C3CDB56}"/>
              </a:ext>
            </a:extLst>
          </p:cNvPr>
          <p:cNvSpPr/>
          <p:nvPr/>
        </p:nvSpPr>
        <p:spPr>
          <a:xfrm>
            <a:off x="1647702" y="4112091"/>
            <a:ext cx="412014" cy="443609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384B382-C839-BE42-9C2E-073DCA400FA5}"/>
              </a:ext>
            </a:extLst>
          </p:cNvPr>
          <p:cNvSpPr txBox="1"/>
          <p:nvPr/>
        </p:nvSpPr>
        <p:spPr>
          <a:xfrm>
            <a:off x="1684217" y="4130691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E740CF5C-9C50-DF45-BA73-F9735ED4A3CF}"/>
              </a:ext>
            </a:extLst>
          </p:cNvPr>
          <p:cNvSpPr/>
          <p:nvPr/>
        </p:nvSpPr>
        <p:spPr>
          <a:xfrm>
            <a:off x="4943426" y="3289912"/>
            <a:ext cx="405357" cy="443609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911A139-D2E1-F449-A525-D2AFA6B19FCF}"/>
              </a:ext>
            </a:extLst>
          </p:cNvPr>
          <p:cNvSpPr txBox="1"/>
          <p:nvPr/>
        </p:nvSpPr>
        <p:spPr>
          <a:xfrm>
            <a:off x="5000958" y="3313995"/>
            <a:ext cx="401241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D33BF849-FAC7-AE41-8601-223BF615E1D2}"/>
              </a:ext>
            </a:extLst>
          </p:cNvPr>
          <p:cNvSpPr/>
          <p:nvPr/>
        </p:nvSpPr>
        <p:spPr>
          <a:xfrm>
            <a:off x="4938551" y="4062280"/>
            <a:ext cx="371403" cy="443609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59DC5F5-C46E-9D4D-A275-09C85E344ED1}"/>
              </a:ext>
            </a:extLst>
          </p:cNvPr>
          <p:cNvSpPr txBox="1"/>
          <p:nvPr/>
        </p:nvSpPr>
        <p:spPr>
          <a:xfrm>
            <a:off x="4992736" y="4103132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39765218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2" grpId="1" animBg="1"/>
      <p:bldP spid="43" grpId="1" animBg="1"/>
      <p:bldP spid="44" grpId="1" animBg="1"/>
      <p:bldP spid="4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A42DA1F-8CDA-40FC-98D8-22F60776E8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FF22BD6-FC66-E443-A02F-DBAD0B6427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42DDEA5-722E-534D-A0B9-94BAAB11A8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E2BE19F-962B-C345-BA0A-A68887892E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154FB285-0D74-FA41-A3BA-301AAA534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588" y="339951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950A1F2-6170-9645-8040-C0CFB04143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3331" y="3039195"/>
            <a:ext cx="4304047" cy="26892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7" name="Flowchart: Terminator 14">
            <a:extLst>
              <a:ext uri="{FF2B5EF4-FFF2-40B4-BE49-F238E27FC236}">
                <a16:creationId xmlns:a16="http://schemas.microsoft.com/office/drawing/2014/main" id="{455D01F4-E396-454F-82ED-D9D11BA81BB6}"/>
              </a:ext>
            </a:extLst>
          </p:cNvPr>
          <p:cNvSpPr/>
          <p:nvPr/>
        </p:nvSpPr>
        <p:spPr>
          <a:xfrm>
            <a:off x="2947018" y="1979279"/>
            <a:ext cx="3107090" cy="638886"/>
          </a:xfrm>
          <a:prstGeom prst="flowChartTerminator">
            <a:avLst/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CC7AEDC-40A5-7A43-96CB-F8A6034FD9F5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0B701B8-76F5-0744-B702-12BACBD72D0D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5CDA868-5A1D-7948-BDCC-88E2CCE10862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BE05DEF-A111-2F44-9616-7565D05B716E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09D2B1D7-12BA-C648-9904-D1F1DA9FE6BC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013D85CE-3DB0-0D42-9D52-EEF957F8E1A7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D948268-576E-EF4E-B615-F9B0D52F00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E78A7133-AB37-F741-9EF1-B6AEA71951E7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D2587130-0122-458D-84D6-D1128FB52976}"/>
              </a:ext>
            </a:extLst>
          </p:cNvPr>
          <p:cNvSpPr/>
          <p:nvPr/>
        </p:nvSpPr>
        <p:spPr>
          <a:xfrm>
            <a:off x="3034204" y="2126106"/>
            <a:ext cx="413911" cy="389510"/>
          </a:xfrm>
          <a:prstGeom prst="ellipse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350">
              <a:solidFill>
                <a:srgbClr val="000000"/>
              </a:solidFill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D3751B-527E-4F01-A134-70555280D598}"/>
              </a:ext>
            </a:extLst>
          </p:cNvPr>
          <p:cNvSpPr txBox="1"/>
          <p:nvPr/>
        </p:nvSpPr>
        <p:spPr>
          <a:xfrm>
            <a:off x="3111719" y="2079432"/>
            <a:ext cx="423581" cy="3462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</a:t>
            </a:r>
            <a:r>
              <a:rPr lang="en-I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72C83EC-C253-6A4D-B4B7-CCEA52B83508}"/>
              </a:ext>
            </a:extLst>
          </p:cNvPr>
          <p:cNvSpPr txBox="1"/>
          <p:nvPr/>
        </p:nvSpPr>
        <p:spPr>
          <a:xfrm>
            <a:off x="3513741" y="2149856"/>
            <a:ext cx="1797837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hangingPunct="0"/>
            <a:r>
              <a:rPr lang="en-US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Christ Lizard</a:t>
            </a:r>
            <a:endParaRPr lang="en-IN" sz="1600" dirty="0">
              <a:ln w="50800"/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47693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910009" y="1928392"/>
            <a:ext cx="7541609" cy="13079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2400" dirty="0" err="1" smtClean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Miombo</a:t>
            </a:r>
            <a:r>
              <a:rPr lang="en-US" sz="2400" dirty="0" smtClean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Forests of Africa, the Elephants create habitats that are preferred by an endangered species. Name this species. </a:t>
            </a:r>
          </a:p>
        </p:txBody>
      </p:sp>
      <p:sp>
        <p:nvSpPr>
          <p:cNvPr id="21" name="Flowchart: Terminator 20">
            <a:extLst>
              <a:ext uri="{FF2B5EF4-FFF2-40B4-BE49-F238E27FC236}">
                <a16:creationId xmlns:a16="http://schemas.microsoft.com/office/drawing/2014/main" id="{4D903E97-0EA4-4F58-B875-1F26A6292777}"/>
              </a:ext>
            </a:extLst>
          </p:cNvPr>
          <p:cNvSpPr/>
          <p:nvPr/>
        </p:nvSpPr>
        <p:spPr>
          <a:xfrm>
            <a:off x="4891419" y="3482172"/>
            <a:ext cx="2594621" cy="659047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C05BEAF-CE78-4165-ADEB-C4C5E97D3B0D}"/>
              </a:ext>
            </a:extLst>
          </p:cNvPr>
          <p:cNvSpPr txBox="1"/>
          <p:nvPr/>
        </p:nvSpPr>
        <p:spPr>
          <a:xfrm>
            <a:off x="5256561" y="3640041"/>
            <a:ext cx="1292292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defTabSz="685800"/>
            <a:r>
              <a:rPr lang="en-US" sz="1600" dirty="0">
                <a:ln w="50800"/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Pangolin</a:t>
            </a:r>
          </a:p>
        </p:txBody>
      </p:sp>
      <p:sp>
        <p:nvSpPr>
          <p:cNvPr id="45" name="Flowchart: Terminator 44">
            <a:extLst>
              <a:ext uri="{FF2B5EF4-FFF2-40B4-BE49-F238E27FC236}">
                <a16:creationId xmlns:a16="http://schemas.microsoft.com/office/drawing/2014/main" id="{26B5AE46-F488-4CA1-A136-F856831E8B5D}"/>
              </a:ext>
            </a:extLst>
          </p:cNvPr>
          <p:cNvSpPr/>
          <p:nvPr/>
        </p:nvSpPr>
        <p:spPr>
          <a:xfrm>
            <a:off x="1775189" y="3471571"/>
            <a:ext cx="2594621" cy="659047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42B370B-2FC1-4BE8-B60C-8042E876D6BB}"/>
              </a:ext>
            </a:extLst>
          </p:cNvPr>
          <p:cNvSpPr txBox="1"/>
          <p:nvPr/>
        </p:nvSpPr>
        <p:spPr>
          <a:xfrm>
            <a:off x="2046113" y="3593792"/>
            <a:ext cx="1253933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defTabSz="685800" hangingPunct="0"/>
            <a:r>
              <a:rPr lang="en-US" sz="1600" dirty="0">
                <a:ln w="50800"/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Rhino</a:t>
            </a:r>
          </a:p>
        </p:txBody>
      </p:sp>
      <p:sp>
        <p:nvSpPr>
          <p:cNvPr id="36" name="Flowchart: Terminator 3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93410C6-141E-451A-9D02-93509BBCC5F4}"/>
              </a:ext>
            </a:extLst>
          </p:cNvPr>
          <p:cNvSpPr/>
          <p:nvPr/>
        </p:nvSpPr>
        <p:spPr>
          <a:xfrm>
            <a:off x="1796620" y="4290721"/>
            <a:ext cx="2594621" cy="659047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5751FDA-A17F-4994-825F-C7A452F700A0}"/>
              </a:ext>
            </a:extLst>
          </p:cNvPr>
          <p:cNvSpPr txBox="1"/>
          <p:nvPr/>
        </p:nvSpPr>
        <p:spPr>
          <a:xfrm>
            <a:off x="2024628" y="4478918"/>
            <a:ext cx="1853470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defTabSz="685800" hangingPunct="0"/>
            <a:r>
              <a:rPr lang="en-US" sz="1600" dirty="0">
                <a:ln w="50800"/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Hunting Dogs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37" name="Flowchart: Terminator 36">
            <a:extLst>
              <a:ext uri="{FF2B5EF4-FFF2-40B4-BE49-F238E27FC236}">
                <a16:creationId xmlns:a16="http://schemas.microsoft.com/office/drawing/2014/main" id="{DB90D93B-9DFD-4BEA-9390-8451729085D3}"/>
              </a:ext>
            </a:extLst>
          </p:cNvPr>
          <p:cNvSpPr/>
          <p:nvPr/>
        </p:nvSpPr>
        <p:spPr>
          <a:xfrm>
            <a:off x="4912851" y="4282272"/>
            <a:ext cx="2594621" cy="659047"/>
          </a:xfrm>
          <a:prstGeom prst="flowChartTerminator">
            <a:avLst/>
          </a:prstGeom>
          <a:solidFill>
            <a:srgbClr val="25506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B527F79-0C32-430C-9756-B6048AFE732E}"/>
              </a:ext>
            </a:extLst>
          </p:cNvPr>
          <p:cNvSpPr txBox="1"/>
          <p:nvPr/>
        </p:nvSpPr>
        <p:spPr>
          <a:xfrm>
            <a:off x="5181730" y="4431914"/>
            <a:ext cx="108052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algn="ctr" defTabSz="685800"/>
            <a:r>
              <a:rPr lang="en-US" sz="1600" dirty="0">
                <a:ln w="50800"/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Wolf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2619350-5C72-B84D-9CAB-E2F72177B7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472" y="495053"/>
            <a:ext cx="1261072" cy="600663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51D26A7-BCA5-5647-8ED1-E89A76A941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66" y="335534"/>
            <a:ext cx="749741" cy="898444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C49F9D1-3143-EA4C-B030-B19A9DD723A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922">
            <a:off x="3282993" y="565118"/>
            <a:ext cx="2414618" cy="598795"/>
          </a:xfrm>
          <a:prstGeom prst="rect">
            <a:avLst/>
          </a:prstGeom>
        </p:spPr>
      </p:pic>
      <p:sp>
        <p:nvSpPr>
          <p:cNvPr id="60" name="Title 1">
            <a:extLst>
              <a:ext uri="{FF2B5EF4-FFF2-40B4-BE49-F238E27FC236}">
                <a16:creationId xmlns:a16="http://schemas.microsoft.com/office/drawing/2014/main" id="{1B0D6DDD-7771-234F-AA18-9A350C9FDB7B}"/>
              </a:ext>
            </a:extLst>
          </p:cNvPr>
          <p:cNvSpPr txBox="1">
            <a:spLocks/>
          </p:cNvSpPr>
          <p:nvPr/>
        </p:nvSpPr>
        <p:spPr>
          <a:xfrm>
            <a:off x="3725008" y="414432"/>
            <a:ext cx="1479672" cy="9941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Q.3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9B58246-C408-374C-AB7F-11A948328B2A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C907C81-510E-7E4E-8537-2E4BECD7FF0C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9B30EF8-53F5-CF40-8BA1-82741F5F32D4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C4FC127F-33AA-EC43-8F2E-0E4CE78D08A2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477339A0-7F8B-6E45-9F50-0CCA1F1066FA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id="{CD17EB39-1DC9-484A-927C-F265FE8E8C48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12C8E110-3A13-7144-B412-8C6ECB3388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AD7FBADD-8205-D143-9A22-7A3369F7DA46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6AF229D0-C06A-EC43-9AAD-6F950C2A76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-257537" y="5598509"/>
            <a:ext cx="1980220" cy="198022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8C6F3536-7588-A942-8B5E-94C26E2D1A8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1237934" y="5497259"/>
            <a:ext cx="1980220" cy="198022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15A2250-F600-334F-8D38-D043F3113E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8274">
            <a:off x="2708872" y="5538749"/>
            <a:ext cx="1980220" cy="19802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4F6FD4E-BA88-454C-BC7B-3A44761F53E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4259365" y="5469680"/>
            <a:ext cx="1980221" cy="1980221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E9B3D86F-E626-E244-98DE-AAE894C0CD4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0640">
            <a:off x="5659710" y="5467654"/>
            <a:ext cx="1980221" cy="1980221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9875B71B-A6E8-E345-AC77-4CAD6395EFEB}"/>
              </a:ext>
            </a:extLst>
          </p:cNvPr>
          <p:cNvSpPr/>
          <p:nvPr/>
        </p:nvSpPr>
        <p:spPr>
          <a:xfrm>
            <a:off x="1892812" y="3616042"/>
            <a:ext cx="354097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59D5EDD-C0EB-334E-8C38-8FC25DAA9ECE}"/>
              </a:ext>
            </a:extLst>
          </p:cNvPr>
          <p:cNvSpPr txBox="1"/>
          <p:nvPr/>
        </p:nvSpPr>
        <p:spPr>
          <a:xfrm>
            <a:off x="1964249" y="3614537"/>
            <a:ext cx="475325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A.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4F216158-B09F-9D43-BBF1-23BFACF6982E}"/>
              </a:ext>
            </a:extLst>
          </p:cNvPr>
          <p:cNvSpPr/>
          <p:nvPr/>
        </p:nvSpPr>
        <p:spPr>
          <a:xfrm>
            <a:off x="1885581" y="4443063"/>
            <a:ext cx="375499" cy="357051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F716CCD-2E77-364B-9A61-D055BFBC99F6}"/>
              </a:ext>
            </a:extLst>
          </p:cNvPr>
          <p:cNvSpPr txBox="1"/>
          <p:nvPr/>
        </p:nvSpPr>
        <p:spPr>
          <a:xfrm>
            <a:off x="1950914" y="4462509"/>
            <a:ext cx="375499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C.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C33EBE5-5F54-824D-A454-5106BE98C021}"/>
              </a:ext>
            </a:extLst>
          </p:cNvPr>
          <p:cNvSpPr/>
          <p:nvPr/>
        </p:nvSpPr>
        <p:spPr>
          <a:xfrm>
            <a:off x="5014678" y="3614538"/>
            <a:ext cx="401778" cy="385688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B6A976B-6D71-8A4B-93EC-EC85A1D17319}"/>
              </a:ext>
            </a:extLst>
          </p:cNvPr>
          <p:cNvSpPr txBox="1"/>
          <p:nvPr/>
        </p:nvSpPr>
        <p:spPr>
          <a:xfrm>
            <a:off x="5095230" y="3647816"/>
            <a:ext cx="479396" cy="3243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B.</a:t>
            </a:r>
            <a:endParaRPr lang="en-IN" dirty="0">
              <a:solidFill>
                <a:srgbClr val="255068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1208298C-6F07-014A-B41F-7BFE11D46000}"/>
              </a:ext>
            </a:extLst>
          </p:cNvPr>
          <p:cNvSpPr/>
          <p:nvPr/>
        </p:nvSpPr>
        <p:spPr>
          <a:xfrm>
            <a:off x="5009802" y="4407229"/>
            <a:ext cx="406654" cy="387158"/>
          </a:xfrm>
          <a:prstGeom prst="ellipse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685800" hangingPunct="0"/>
            <a:endParaRPr lang="en-I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22E87E1-88E9-C045-BE9A-030B2DED151D}"/>
              </a:ext>
            </a:extLst>
          </p:cNvPr>
          <p:cNvSpPr txBox="1"/>
          <p:nvPr/>
        </p:nvSpPr>
        <p:spPr>
          <a:xfrm>
            <a:off x="5090030" y="4458850"/>
            <a:ext cx="364344" cy="31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 hangingPunct="0"/>
            <a:r>
              <a:rPr lang="en-IN" sz="1600" dirty="0"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290126156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ght_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1" grpId="1" animBg="1"/>
      <p:bldP spid="36" grpId="1" animBg="1"/>
      <p:bldP spid="3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5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>
            <a:extLst>
              <a:ext uri="{FF2B5EF4-FFF2-40B4-BE49-F238E27FC236}">
                <a16:creationId xmlns:a16="http://schemas.microsoft.com/office/drawing/2014/main" id="{E15AAF5D-83C3-154E-8AE2-BA2E51F69E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0710" cy="6858000"/>
          </a:xfrm>
          <a:prstGeom prst="rect">
            <a:avLst/>
          </a:prstGeom>
          <a:solidFill>
            <a:srgbClr val="2D6277"/>
          </a:solidFill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DF097B9-378D-40CF-9096-AC9CCFD10069}"/>
              </a:ext>
            </a:extLst>
          </p:cNvPr>
          <p:cNvGrpSpPr/>
          <p:nvPr/>
        </p:nvGrpSpPr>
        <p:grpSpPr>
          <a:xfrm>
            <a:off x="2660203" y="1855376"/>
            <a:ext cx="3686168" cy="744754"/>
            <a:chOff x="3978363" y="1465113"/>
            <a:chExt cx="4076198" cy="993005"/>
          </a:xfrm>
        </p:grpSpPr>
        <p:sp>
          <p:nvSpPr>
            <p:cNvPr id="29" name="Flowchart: Terminator 28">
              <a:extLst>
                <a:ext uri="{FF2B5EF4-FFF2-40B4-BE49-F238E27FC236}">
                  <a16:creationId xmlns:a16="http://schemas.microsoft.com/office/drawing/2014/main" id="{BA66B054-AB32-4CEF-877B-FC23A06CC113}"/>
                </a:ext>
              </a:extLst>
            </p:cNvPr>
            <p:cNvSpPr/>
            <p:nvPr/>
          </p:nvSpPr>
          <p:spPr>
            <a:xfrm>
              <a:off x="3978363" y="1465113"/>
              <a:ext cx="4076198" cy="993005"/>
            </a:xfrm>
            <a:prstGeom prst="flowChartTerminator">
              <a:avLst/>
            </a:prstGeom>
            <a:solidFill>
              <a:schemeClr val="bg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 dirty="0">
                <a:solidFill>
                  <a:srgbClr val="000000"/>
                </a:solidFill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920B3E7-EC59-4C18-9A23-8B36650EA9B2}"/>
                </a:ext>
              </a:extLst>
            </p:cNvPr>
            <p:cNvSpPr/>
            <p:nvPr/>
          </p:nvSpPr>
          <p:spPr>
            <a:xfrm>
              <a:off x="4107176" y="1665197"/>
              <a:ext cx="489351" cy="519346"/>
            </a:xfrm>
            <a:prstGeom prst="ellipse">
              <a:avLst/>
            </a:prstGeom>
            <a:solidFill>
              <a:srgbClr val="25506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685800" hangingPunct="0"/>
              <a:endParaRPr lang="en-IN" sz="1350">
                <a:solidFill>
                  <a:srgbClr val="000000"/>
                </a:solidFill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59C16B3-8D45-4BB7-BFC0-F65E495D895D}"/>
                </a:ext>
              </a:extLst>
            </p:cNvPr>
            <p:cNvSpPr txBox="1"/>
            <p:nvPr/>
          </p:nvSpPr>
          <p:spPr>
            <a:xfrm>
              <a:off x="4195689" y="1650465"/>
              <a:ext cx="361949" cy="4206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IN" sz="1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/>
                </a:rPr>
                <a:t>C.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3A530D3-FB8D-4301-891B-2977D9EF3D65}"/>
                </a:ext>
              </a:extLst>
            </p:cNvPr>
            <p:cNvSpPr txBox="1"/>
            <p:nvPr/>
          </p:nvSpPr>
          <p:spPr>
            <a:xfrm>
              <a:off x="4714625" y="1554062"/>
              <a:ext cx="2447964" cy="748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t">
              <a:spAutoFit/>
            </a:bodyPr>
            <a:lstStyle/>
            <a:p>
              <a:pPr defTabSz="685800" hangingPunct="0"/>
              <a:r>
                <a:rPr lang="en-US" sz="1600" dirty="0">
                  <a:ln w="50800"/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Hunting Dogs/</a:t>
              </a:r>
            </a:p>
            <a:p>
              <a:pPr defTabSz="685800" hangingPunct="0"/>
              <a:r>
                <a:rPr lang="en-US" sz="1600" dirty="0">
                  <a:ln w="50800"/>
                  <a:solidFill>
                    <a:srgbClr val="2550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African Wild Dog</a:t>
              </a:r>
              <a:endParaRPr lang="en-IN" sz="1600" dirty="0">
                <a:ln w="50800"/>
                <a:solidFill>
                  <a:srgbClr val="2550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6316175-F07F-7F4D-8836-56655232A8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7506" y="2929453"/>
            <a:ext cx="3651561" cy="34233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486C5D09-2679-F945-97C3-39E413677665}"/>
              </a:ext>
            </a:extLst>
          </p:cNvPr>
          <p:cNvGrpSpPr/>
          <p:nvPr/>
        </p:nvGrpSpPr>
        <p:grpSpPr>
          <a:xfrm>
            <a:off x="7757609" y="5790703"/>
            <a:ext cx="1386391" cy="718181"/>
            <a:chOff x="10529029" y="7274461"/>
            <a:chExt cx="1848521" cy="957574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7362377-16CF-E24A-BB53-5F0DD7FE3E3B}"/>
                </a:ext>
              </a:extLst>
            </p:cNvPr>
            <p:cNvSpPr/>
            <p:nvPr/>
          </p:nvSpPr>
          <p:spPr>
            <a:xfrm>
              <a:off x="11034638" y="7274461"/>
              <a:ext cx="1342912" cy="957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533B14FE-7B35-7B43-AC91-D2222617741F}"/>
                </a:ext>
              </a:extLst>
            </p:cNvPr>
            <p:cNvSpPr/>
            <p:nvPr/>
          </p:nvSpPr>
          <p:spPr>
            <a:xfrm>
              <a:off x="10529029" y="7274461"/>
              <a:ext cx="949178" cy="954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DD36235A-5D1E-8540-907D-7EB2B8432942}"/>
                </a:ext>
              </a:extLst>
            </p:cNvPr>
            <p:cNvGrpSpPr/>
            <p:nvPr/>
          </p:nvGrpSpPr>
          <p:grpSpPr>
            <a:xfrm>
              <a:off x="10612611" y="7372161"/>
              <a:ext cx="1616126" cy="753913"/>
              <a:chOff x="9748406" y="5134505"/>
              <a:chExt cx="1903137" cy="887802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2B8BD1F9-176F-8241-AF0A-0DBD7EF6A323}"/>
                  </a:ext>
                </a:extLst>
              </p:cNvPr>
              <p:cNvGrpSpPr/>
              <p:nvPr/>
            </p:nvGrpSpPr>
            <p:grpSpPr>
              <a:xfrm>
                <a:off x="9770885" y="5134505"/>
                <a:ext cx="1880658" cy="887802"/>
                <a:chOff x="10369804" y="5774826"/>
                <a:chExt cx="1649371" cy="778619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A1B966E2-113F-2042-BD76-0F570A2CCE13}"/>
                    </a:ext>
                  </a:extLst>
                </p:cNvPr>
                <p:cNvSpPr/>
                <p:nvPr/>
              </p:nvSpPr>
              <p:spPr>
                <a:xfrm>
                  <a:off x="10589847" y="5948313"/>
                  <a:ext cx="1429328" cy="499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0"/>
                </a:p>
              </p:txBody>
            </p:sp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C9D20FBD-E7B0-834C-9224-CB5486A131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69804" y="5774826"/>
                  <a:ext cx="1590116" cy="778619"/>
                </a:xfrm>
                <a:prstGeom prst="rect">
                  <a:avLst/>
                </a:prstGeom>
              </p:spPr>
            </p:pic>
          </p:grp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031CE22C-EAFF-2E4A-9806-7624801EA4C5}"/>
                  </a:ext>
                </a:extLst>
              </p:cNvPr>
              <p:cNvSpPr/>
              <p:nvPr/>
            </p:nvSpPr>
            <p:spPr>
              <a:xfrm>
                <a:off x="9748406" y="5134505"/>
                <a:ext cx="903882" cy="88780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CCACCC26-43C7-B543-82EB-4EE8FE20DF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707" y="444591"/>
            <a:ext cx="1398464" cy="666104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EB476F8-FF92-CA4D-B0F5-06B4FA9DCA0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97" y="411054"/>
            <a:ext cx="616121" cy="73832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C6A23A5-B22C-794A-9B26-E75FC70477F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7349">
            <a:off x="3458411" y="555880"/>
            <a:ext cx="2054414" cy="509468"/>
          </a:xfrm>
          <a:prstGeom prst="rect">
            <a:avLst/>
          </a:prstGeom>
        </p:spPr>
      </p:pic>
      <p:sp>
        <p:nvSpPr>
          <p:cNvPr id="58" name="Title 1">
            <a:extLst>
              <a:ext uri="{FF2B5EF4-FFF2-40B4-BE49-F238E27FC236}">
                <a16:creationId xmlns:a16="http://schemas.microsoft.com/office/drawing/2014/main" id="{C2CFB77E-DA61-8A41-8B35-6F58291DB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588" y="339951"/>
            <a:ext cx="7884647" cy="99417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265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3416456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2222</TotalTime>
  <Words>1120</Words>
  <Application>Microsoft Office PowerPoint</Application>
  <PresentationFormat>On-screen Show (4:3)</PresentationFormat>
  <Paragraphs>345</Paragraphs>
  <Slides>47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8" baseType="lpstr">
      <vt:lpstr>Arial</vt:lpstr>
      <vt:lpstr>Calibri</vt:lpstr>
      <vt:lpstr>Calibri Light</vt:lpstr>
      <vt:lpstr>Cambria</vt:lpstr>
      <vt:lpstr>GeoBrandRegular</vt:lpstr>
      <vt:lpstr>Helvetica</vt:lpstr>
      <vt:lpstr>Neuton</vt:lpstr>
      <vt:lpstr>Open Sans</vt:lpstr>
      <vt:lpstr>WWF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R1: Q1</vt:lpstr>
      <vt:lpstr>ANSWER</vt:lpstr>
      <vt:lpstr>PowerPoint Presentation</vt:lpstr>
      <vt:lpstr>ANSWER</vt:lpstr>
      <vt:lpstr>PowerPoint Presentation</vt:lpstr>
      <vt:lpstr>PowerPoint Presentation</vt:lpstr>
      <vt:lpstr>PowerPoint Presentation</vt:lpstr>
      <vt:lpstr>PowerPoint Presentation</vt:lpstr>
      <vt:lpstr>R1: Q1</vt:lpstr>
      <vt:lpstr>PowerPoint Presentation</vt:lpstr>
      <vt:lpstr>PowerPoint Presentation</vt:lpstr>
      <vt:lpstr>PowerPoint Presentation</vt:lpstr>
      <vt:lpstr>R1: Q1</vt:lpstr>
      <vt:lpstr>PowerPoint Presentation</vt:lpstr>
      <vt:lpstr>R1: Q1</vt:lpstr>
      <vt:lpstr>PowerPoint Presentation</vt:lpstr>
      <vt:lpstr>R1: Q1</vt:lpstr>
      <vt:lpstr>PowerPoint Presentation</vt:lpstr>
      <vt:lpstr>R1: Q1</vt:lpstr>
      <vt:lpstr>PowerPoint Presentation</vt:lpstr>
      <vt:lpstr>R1: Q1</vt:lpstr>
      <vt:lpstr>PowerPoint Presentation</vt:lpstr>
      <vt:lpstr>R1: Q1</vt:lpstr>
      <vt:lpstr>PowerPoint Presentation</vt:lpstr>
      <vt:lpstr>R1: Q1</vt:lpstr>
      <vt:lpstr>PowerPoint Presentation</vt:lpstr>
      <vt:lpstr>R1: Q1</vt:lpstr>
      <vt:lpstr>PowerPoint Presentation</vt:lpstr>
      <vt:lpstr>PowerPoint Presentation</vt:lpstr>
      <vt:lpstr>PowerPoint Presentation</vt:lpstr>
      <vt:lpstr>R1: Q1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R1: Q1</vt:lpstr>
      <vt:lpstr>PowerPoint Presentation</vt:lpstr>
      <vt:lpstr>R1: Q1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Holly Chapman</cp:lastModifiedBy>
  <cp:revision>142</cp:revision>
  <cp:lastPrinted>2020-01-28T16:04:39Z</cp:lastPrinted>
  <dcterms:created xsi:type="dcterms:W3CDTF">2019-02-09T12:20:38Z</dcterms:created>
  <dcterms:modified xsi:type="dcterms:W3CDTF">2020-02-06T10:04:50Z</dcterms:modified>
</cp:coreProperties>
</file>