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2"/>
  </p:notesMasterIdLst>
  <p:handoutMasterIdLst>
    <p:handoutMasterId r:id="rId23"/>
  </p:handoutMasterIdLst>
  <p:sldIdLst>
    <p:sldId id="273" r:id="rId3"/>
    <p:sldId id="268" r:id="rId4"/>
    <p:sldId id="274" r:id="rId5"/>
    <p:sldId id="270" r:id="rId6"/>
    <p:sldId id="271" r:id="rId7"/>
    <p:sldId id="257" r:id="rId8"/>
    <p:sldId id="269" r:id="rId9"/>
    <p:sldId id="258" r:id="rId10"/>
    <p:sldId id="259" r:id="rId11"/>
    <p:sldId id="260" r:id="rId12"/>
    <p:sldId id="261" r:id="rId13"/>
    <p:sldId id="262" r:id="rId14"/>
    <p:sldId id="275" r:id="rId15"/>
    <p:sldId id="279" r:id="rId16"/>
    <p:sldId id="278" r:id="rId17"/>
    <p:sldId id="266" r:id="rId18"/>
    <p:sldId id="276" r:id="rId19"/>
    <p:sldId id="277" r:id="rId20"/>
    <p:sldId id="272" r:id="rId21"/>
  </p:sldIdLst>
  <p:sldSz cx="9144000" cy="6858000" type="screen4x3"/>
  <p:notesSz cx="6669088" cy="9926638"/>
  <p:defaultTextStyle>
    <a:defPPr>
      <a:defRPr lang="it-IT"/>
    </a:defPPr>
    <a:lvl1pPr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6ECC72"/>
    <a:srgbClr val="CCFFFF"/>
    <a:srgbClr val="006600"/>
    <a:srgbClr val="336600"/>
    <a:srgbClr val="333300"/>
    <a:srgbClr val="003300"/>
    <a:srgbClr val="2B77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15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58" autoAdjust="0"/>
    <p:restoredTop sz="95204" autoAdjust="0"/>
  </p:normalViewPr>
  <p:slideViewPr>
    <p:cSldViewPr>
      <p:cViewPr>
        <p:scale>
          <a:sx n="50" d="100"/>
          <a:sy n="50" d="100"/>
        </p:scale>
        <p:origin x="-2580" y="-12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3114" y="-102"/>
      </p:cViewPr>
      <p:guideLst>
        <p:guide orient="horz" pos="3126"/>
        <p:guide pos="21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io-brentan\AppData\Local\Microsoft\Windows\Temporary%20Internet%20Files\Content.Outlook\LJW182N1\ElencoRisorseRegion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venezia\condivisione\PTSC_dati\scambio_colleghi\Monica\Copia%20di%20ElencoRisorseRegione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io-brentan\AppData\Local\Microsoft\Windows\Temporary%20Internet%20Files\Content.Outlook\LJW182N1\ElencoRisorseRegion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21114879858462074"/>
                  <c:y val="-0.28194222351566051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Regione Veneto</a:t>
                    </a:r>
                    <a:r>
                      <a:rPr lang="en-US" sz="1400" baseline="0"/>
                      <a:t> </a:t>
                    </a:r>
                  </a:p>
                  <a:p>
                    <a:r>
                      <a:rPr lang="en-US" sz="1400"/>
                      <a:t>478 + 3</a:t>
                    </a:r>
                    <a:r>
                      <a:rPr lang="en-US" sz="1400" baseline="0"/>
                      <a:t> </a:t>
                    </a:r>
                    <a:r>
                      <a:rPr lang="en-US" sz="1400"/>
                      <a:t>risorse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0.16611272743137756"/>
                  <c:y val="7.53866168908392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ARPAV</a:t>
                    </a:r>
                    <a:r>
                      <a:rPr lang="en-US" baseline="0"/>
                      <a:t> </a:t>
                    </a:r>
                  </a:p>
                  <a:p>
                    <a:r>
                      <a:rPr lang="en-US"/>
                      <a:t>146 risorse</a:t>
                    </a:r>
                  </a:p>
                </c:rich>
              </c:tx>
              <c:showVal val="1"/>
              <c:showCatNam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Altri Enti</a:t>
                    </a:r>
                    <a:r>
                      <a:rPr lang="en-US" baseline="0"/>
                      <a:t> </a:t>
                    </a:r>
                  </a:p>
                  <a:p>
                    <a:r>
                      <a:rPr lang="en-US"/>
                      <a:t>17 risorse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1400"/>
                </a:pPr>
                <a:endParaRPr lang="it-IT"/>
              </a:p>
            </c:txPr>
            <c:showVal val="1"/>
            <c:showCatName val="1"/>
            <c:showLeaderLines val="1"/>
          </c:dLbls>
          <c:cat>
            <c:strRef>
              <c:f>Foglio2!$D$17:$D$19</c:f>
              <c:strCache>
                <c:ptCount val="3"/>
                <c:pt idx="0">
                  <c:v>Regione Veneto</c:v>
                </c:pt>
                <c:pt idx="1">
                  <c:v>ARPAV</c:v>
                </c:pt>
                <c:pt idx="2">
                  <c:v>Altri Enti</c:v>
                </c:pt>
              </c:strCache>
            </c:strRef>
          </c:cat>
          <c:val>
            <c:numRef>
              <c:f>Foglio2!$E$17:$E$19</c:f>
              <c:numCache>
                <c:formatCode>General</c:formatCode>
                <c:ptCount val="3"/>
                <c:pt idx="0">
                  <c:v>478</c:v>
                </c:pt>
                <c:pt idx="1">
                  <c:v>146</c:v>
                </c:pt>
                <c:pt idx="2">
                  <c:v>17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/>
          <a:lstStyle/>
          <a:p>
            <a:pPr>
              <a:defRPr/>
            </a:pPr>
            <a:r>
              <a:rPr lang="it-IT" sz="2400" dirty="0"/>
              <a:t>Risorse</a:t>
            </a:r>
            <a:r>
              <a:rPr lang="it-IT" sz="2400" baseline="0" dirty="0"/>
              <a:t> per matrice</a:t>
            </a:r>
            <a:endParaRPr lang="it-IT" sz="2400" dirty="0"/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8872747310702769E-3"/>
          <c:y val="0.15723899682878242"/>
          <c:w val="0.58611718256272105"/>
          <c:h val="0.8321650635445238"/>
        </c:manualLayout>
      </c:layout>
      <c:pie3DChart>
        <c:varyColors val="1"/>
        <c:ser>
          <c:idx val="0"/>
          <c:order val="0"/>
          <c:dLbls>
            <c:showVal val="1"/>
            <c:showLeaderLines val="1"/>
          </c:dLbls>
          <c:cat>
            <c:multiLvlStrRef>
              <c:f>Foglio4!$A$1:$C$11</c:f>
              <c:multiLvlStrCache>
                <c:ptCount val="11"/>
                <c:lvl>
                  <c:pt idx="0">
                    <c:v>113</c:v>
                  </c:pt>
                  <c:pt idx="1">
                    <c:v>12</c:v>
                  </c:pt>
                  <c:pt idx="2">
                    <c:v>1</c:v>
                  </c:pt>
                  <c:pt idx="3">
                    <c:v>63</c:v>
                  </c:pt>
                  <c:pt idx="4">
                    <c:v>88</c:v>
                  </c:pt>
                  <c:pt idx="5">
                    <c:v>16</c:v>
                  </c:pt>
                  <c:pt idx="6">
                    <c:v>0</c:v>
                  </c:pt>
                  <c:pt idx="7">
                    <c:v>3</c:v>
                  </c:pt>
                  <c:pt idx="8">
                    <c:v>21</c:v>
                  </c:pt>
                  <c:pt idx="9">
                    <c:v>102</c:v>
                  </c:pt>
                  <c:pt idx="10">
                    <c:v>225</c:v>
                  </c:pt>
                </c:lvl>
                <c:lvl>
                  <c:pt idx="0">
                    <c:v>Informazioni territoriali di base</c:v>
                  </c:pt>
                  <c:pt idx="1">
                    <c:v>Aria</c:v>
                  </c:pt>
                  <c:pt idx="2">
                    <c:v>Clima</c:v>
                  </c:pt>
                  <c:pt idx="3">
                    <c:v>Acqua</c:v>
                  </c:pt>
                  <c:pt idx="4">
                    <c:v>Suolo e sottosuolo</c:v>
                  </c:pt>
                  <c:pt idx="5">
                    <c:v>Biodiversità</c:v>
                  </c:pt>
                  <c:pt idx="6">
                    <c:v>Paesaggio</c:v>
                  </c:pt>
                  <c:pt idx="7">
                    <c:v>Patrimonio Culturale e Architettonico</c:v>
                  </c:pt>
                  <c:pt idx="8">
                    <c:v>Inquinanti Fisici</c:v>
                  </c:pt>
                  <c:pt idx="9">
                    <c:v>Economia e Società</c:v>
                  </c:pt>
                  <c:pt idx="10">
                    <c:v>Pianificazione e Vincoli</c:v>
                  </c:pt>
                </c:lvl>
                <c:lvl>
                  <c:pt idx="0">
                    <c:v>c01</c:v>
                  </c:pt>
                  <c:pt idx="1">
                    <c:v>c02</c:v>
                  </c:pt>
                  <c:pt idx="2">
                    <c:v>c03</c:v>
                  </c:pt>
                  <c:pt idx="3">
                    <c:v>c04</c:v>
                  </c:pt>
                  <c:pt idx="4">
                    <c:v>c05</c:v>
                  </c:pt>
                  <c:pt idx="5">
                    <c:v>c06</c:v>
                  </c:pt>
                  <c:pt idx="6">
                    <c:v>c07</c:v>
                  </c:pt>
                  <c:pt idx="7">
                    <c:v>c08</c:v>
                  </c:pt>
                  <c:pt idx="8">
                    <c:v>c09</c:v>
                  </c:pt>
                  <c:pt idx="9">
                    <c:v>c10</c:v>
                  </c:pt>
                  <c:pt idx="10">
                    <c:v>c11</c:v>
                  </c:pt>
                </c:lvl>
              </c:multiLvlStrCache>
            </c:multiLvlStrRef>
          </c:cat>
          <c:val>
            <c:numRef>
              <c:f>Foglio4!$C$1:$C$11</c:f>
              <c:numCache>
                <c:formatCode>General</c:formatCode>
                <c:ptCount val="11"/>
                <c:pt idx="0">
                  <c:v>113</c:v>
                </c:pt>
                <c:pt idx="1">
                  <c:v>12</c:v>
                </c:pt>
                <c:pt idx="2">
                  <c:v>1</c:v>
                </c:pt>
                <c:pt idx="3">
                  <c:v>63</c:v>
                </c:pt>
                <c:pt idx="4">
                  <c:v>88</c:v>
                </c:pt>
                <c:pt idx="5">
                  <c:v>16</c:v>
                </c:pt>
                <c:pt idx="6">
                  <c:v>0</c:v>
                </c:pt>
                <c:pt idx="7">
                  <c:v>3</c:v>
                </c:pt>
                <c:pt idx="8">
                  <c:v>21</c:v>
                </c:pt>
                <c:pt idx="9">
                  <c:v>102</c:v>
                </c:pt>
                <c:pt idx="10">
                  <c:v>225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4208053893317196"/>
          <c:y val="0.17827623707017576"/>
          <c:w val="0.34750285154250887"/>
          <c:h val="0.77825958077177548"/>
        </c:manualLayout>
      </c:layout>
      <c:txPr>
        <a:bodyPr/>
        <a:lstStyle/>
        <a:p>
          <a:pPr>
            <a:defRPr sz="1050"/>
          </a:pPr>
          <a:endParaRPr lang="it-IT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/>
          <a:lstStyle/>
          <a:p>
            <a:pPr>
              <a:defRPr/>
            </a:pPr>
            <a:r>
              <a:rPr lang="it-IT" sz="2400" b="1" i="0" baseline="0" dirty="0" smtClean="0">
                <a:effectLst/>
              </a:rPr>
              <a:t>Dati prodotti dalle strutture regionali</a:t>
            </a:r>
            <a:endParaRPr lang="it-IT" sz="2400" dirty="0">
              <a:effectLst/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0.63382896216920281"/>
          <c:h val="0.95230352303523036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1434651200371682"/>
                  <c:y val="-0.10627514649886949"/>
                </c:manualLayout>
              </c:layout>
              <c:dLblPos val="bestFit"/>
              <c:showPercent val="1"/>
            </c:dLbl>
            <c:dLbl>
              <c:idx val="10"/>
              <c:layout>
                <c:manualLayout>
                  <c:x val="1.4397263940370256E-2"/>
                  <c:y val="8.9085021877676446E-2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it-IT"/>
              </a:p>
            </c:txPr>
            <c:dLblPos val="inEnd"/>
            <c:showPercent val="1"/>
            <c:showLeaderLines val="1"/>
          </c:dLbls>
          <c:cat>
            <c:strRef>
              <c:f>Foglio2!$D$6:$D$16</c:f>
              <c:strCache>
                <c:ptCount val="11"/>
                <c:pt idx="0">
                  <c:v>Sezione Pianificazione Territoriale Strategica e Cartografia</c:v>
                </c:pt>
                <c:pt idx="1">
                  <c:v>Sezione Sistema Statistico Regionale</c:v>
                </c:pt>
                <c:pt idx="2">
                  <c:v>Sezione Progetto Venezia</c:v>
                </c:pt>
                <c:pt idx="3">
                  <c:v>Dipartimento Agricoltura e Sviluppo Rurale</c:v>
                </c:pt>
                <c:pt idx="4">
                  <c:v>Sezione Difesa del Suolo</c:v>
                </c:pt>
                <c:pt idx="5">
                  <c:v>Sezione Economia e sviluppo montano</c:v>
                </c:pt>
                <c:pt idx="6">
                  <c:v>Sezione Energia</c:v>
                </c:pt>
                <c:pt idx="7">
                  <c:v>Sezione Geologia e Georisorse</c:v>
                </c:pt>
                <c:pt idx="8">
                  <c:v>Sezione Parchi Biodiversità Programmazione Silvopastorale e Tutela dei Consumatori</c:v>
                </c:pt>
                <c:pt idx="9">
                  <c:v>Sezione Protezione Civile</c:v>
                </c:pt>
                <c:pt idx="10">
                  <c:v>Sezione Tutela Ambiente</c:v>
                </c:pt>
              </c:strCache>
            </c:strRef>
          </c:cat>
          <c:val>
            <c:numRef>
              <c:f>Foglio2!$E$6:$E$16</c:f>
              <c:numCache>
                <c:formatCode>General</c:formatCode>
                <c:ptCount val="11"/>
                <c:pt idx="0">
                  <c:v>275</c:v>
                </c:pt>
                <c:pt idx="1">
                  <c:v>81</c:v>
                </c:pt>
                <c:pt idx="2">
                  <c:v>26</c:v>
                </c:pt>
                <c:pt idx="3">
                  <c:v>8</c:v>
                </c:pt>
                <c:pt idx="4">
                  <c:v>35</c:v>
                </c:pt>
                <c:pt idx="5">
                  <c:v>18</c:v>
                </c:pt>
                <c:pt idx="6">
                  <c:v>1</c:v>
                </c:pt>
                <c:pt idx="7">
                  <c:v>12</c:v>
                </c:pt>
                <c:pt idx="8">
                  <c:v>18</c:v>
                </c:pt>
                <c:pt idx="9">
                  <c:v>1</c:v>
                </c:pt>
                <c:pt idx="10">
                  <c:v>3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5818229792649308"/>
          <c:y val="0.12918551142147119"/>
          <c:w val="0.33219755885709668"/>
          <c:h val="0.85440646537169196"/>
        </c:manualLayout>
      </c:layout>
      <c:txPr>
        <a:bodyPr/>
        <a:lstStyle/>
        <a:p>
          <a:pPr>
            <a:defRPr sz="1000"/>
          </a:pPr>
          <a:endParaRPr lang="it-IT"/>
        </a:p>
      </c:txPr>
    </c:legend>
    <c:plotVisOnly val="1"/>
    <c:dispBlanksAs val="zero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68C9B8-5CF1-48D7-81F2-42E9303BD080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84B9CE5-DC1C-441E-BF56-E264BA954703}">
      <dgm:prSet phldrT="[Testo]"/>
      <dgm:spPr/>
      <dgm:t>
        <a:bodyPr/>
        <a:lstStyle/>
        <a:p>
          <a:r>
            <a:rPr lang="it-IT" dirty="0" smtClean="0"/>
            <a:t>Geoportale</a:t>
          </a:r>
          <a:endParaRPr lang="it-IT" dirty="0"/>
        </a:p>
      </dgm:t>
    </dgm:pt>
    <dgm:pt modelId="{556DD958-3D63-47FB-BF84-BABB24E8A667}" type="parTrans" cxnId="{5505B1BA-4329-4729-8F40-81EACAC3CEE7}">
      <dgm:prSet/>
      <dgm:spPr/>
      <dgm:t>
        <a:bodyPr/>
        <a:lstStyle/>
        <a:p>
          <a:endParaRPr lang="it-IT"/>
        </a:p>
      </dgm:t>
    </dgm:pt>
    <dgm:pt modelId="{26B71063-8D8D-462D-ABE1-8B7A7F8CD319}" type="sibTrans" cxnId="{5505B1BA-4329-4729-8F40-81EACAC3CEE7}">
      <dgm:prSet/>
      <dgm:spPr/>
      <dgm:t>
        <a:bodyPr/>
        <a:lstStyle/>
        <a:p>
          <a:endParaRPr lang="it-IT"/>
        </a:p>
      </dgm:t>
    </dgm:pt>
    <dgm:pt modelId="{F001620D-1506-4A95-92E8-E8DC0DA0E66C}">
      <dgm:prSet phldrT="[Testo]"/>
      <dgm:spPr/>
      <dgm:t>
        <a:bodyPr/>
        <a:lstStyle/>
        <a:p>
          <a:r>
            <a:rPr lang="it-IT" dirty="0" smtClean="0"/>
            <a:t>SIT</a:t>
          </a:r>
          <a:endParaRPr lang="it-IT" dirty="0"/>
        </a:p>
      </dgm:t>
    </dgm:pt>
    <dgm:pt modelId="{BA8C60E5-E065-4149-A209-FFE8000CF7A2}" type="parTrans" cxnId="{CC6EC8D4-74C7-4AA2-8986-15DA1D11A99C}">
      <dgm:prSet/>
      <dgm:spPr/>
      <dgm:t>
        <a:bodyPr/>
        <a:lstStyle/>
        <a:p>
          <a:endParaRPr lang="it-IT"/>
        </a:p>
      </dgm:t>
    </dgm:pt>
    <dgm:pt modelId="{8C41E475-43AC-4C77-854B-C4A1A03B4D04}" type="sibTrans" cxnId="{CC6EC8D4-74C7-4AA2-8986-15DA1D11A99C}">
      <dgm:prSet/>
      <dgm:spPr/>
      <dgm:t>
        <a:bodyPr/>
        <a:lstStyle/>
        <a:p>
          <a:endParaRPr lang="it-IT"/>
        </a:p>
      </dgm:t>
    </dgm:pt>
    <dgm:pt modelId="{FCB08BD6-E950-428A-BD39-CDE18016CF87}">
      <dgm:prSet phldrT="[Testo]"/>
      <dgm:spPr/>
      <dgm:t>
        <a:bodyPr/>
        <a:lstStyle/>
        <a:p>
          <a:r>
            <a:rPr lang="it-IT" dirty="0" smtClean="0"/>
            <a:t>IDT</a:t>
          </a:r>
          <a:endParaRPr lang="it-IT" dirty="0"/>
        </a:p>
      </dgm:t>
    </dgm:pt>
    <dgm:pt modelId="{8AAA27DD-48B6-44A5-9FED-CE4C43AD2429}" type="parTrans" cxnId="{191B5BA5-F9A3-4203-A704-7F4CE578A4F4}">
      <dgm:prSet/>
      <dgm:spPr/>
      <dgm:t>
        <a:bodyPr/>
        <a:lstStyle/>
        <a:p>
          <a:endParaRPr lang="it-IT"/>
        </a:p>
      </dgm:t>
    </dgm:pt>
    <dgm:pt modelId="{A96FA232-1F5D-4A74-AC2D-59029A73853B}" type="sibTrans" cxnId="{191B5BA5-F9A3-4203-A704-7F4CE578A4F4}">
      <dgm:prSet/>
      <dgm:spPr/>
      <dgm:t>
        <a:bodyPr/>
        <a:lstStyle/>
        <a:p>
          <a:endParaRPr lang="it-IT"/>
        </a:p>
      </dgm:t>
    </dgm:pt>
    <dgm:pt modelId="{FA1605F7-CE28-4EE5-9F2C-13B84205097E}" type="pres">
      <dgm:prSet presAssocID="{6368C9B8-5CF1-48D7-81F2-42E9303BD080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B921570-6D57-4C56-A1F4-CBC11BD05E2B}" type="pres">
      <dgm:prSet presAssocID="{6368C9B8-5CF1-48D7-81F2-42E9303BD080}" presName="comp1" presStyleCnt="0"/>
      <dgm:spPr/>
    </dgm:pt>
    <dgm:pt modelId="{53B1EE73-6AFC-48CE-8CD1-F19B70A1F43D}" type="pres">
      <dgm:prSet presAssocID="{6368C9B8-5CF1-48D7-81F2-42E9303BD080}" presName="circle1" presStyleLbl="node1" presStyleIdx="0" presStyleCnt="3"/>
      <dgm:spPr/>
      <dgm:t>
        <a:bodyPr/>
        <a:lstStyle/>
        <a:p>
          <a:endParaRPr lang="it-IT"/>
        </a:p>
      </dgm:t>
    </dgm:pt>
    <dgm:pt modelId="{46B60A38-8AAA-4E2C-8C66-88E9EAD111A2}" type="pres">
      <dgm:prSet presAssocID="{6368C9B8-5CF1-48D7-81F2-42E9303BD080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F6DA821-4767-49F9-84BB-3D6E0911F0A5}" type="pres">
      <dgm:prSet presAssocID="{6368C9B8-5CF1-48D7-81F2-42E9303BD080}" presName="comp2" presStyleCnt="0"/>
      <dgm:spPr/>
    </dgm:pt>
    <dgm:pt modelId="{E6D2165F-DD75-467B-B21B-BAF9C0DFB4D1}" type="pres">
      <dgm:prSet presAssocID="{6368C9B8-5CF1-48D7-81F2-42E9303BD080}" presName="circle2" presStyleLbl="node1" presStyleIdx="1" presStyleCnt="3"/>
      <dgm:spPr/>
      <dgm:t>
        <a:bodyPr/>
        <a:lstStyle/>
        <a:p>
          <a:endParaRPr lang="it-IT"/>
        </a:p>
      </dgm:t>
    </dgm:pt>
    <dgm:pt modelId="{3D85D8B9-6EFB-4BF7-B5BB-6BFC3322981B}" type="pres">
      <dgm:prSet presAssocID="{6368C9B8-5CF1-48D7-81F2-42E9303BD080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A779AF7-ABCF-4C4B-87B2-6891C69B6ADD}" type="pres">
      <dgm:prSet presAssocID="{6368C9B8-5CF1-48D7-81F2-42E9303BD080}" presName="comp3" presStyleCnt="0"/>
      <dgm:spPr/>
    </dgm:pt>
    <dgm:pt modelId="{F365418B-3F60-4FA4-B1F0-347B1EDC40BE}" type="pres">
      <dgm:prSet presAssocID="{6368C9B8-5CF1-48D7-81F2-42E9303BD080}" presName="circle3" presStyleLbl="node1" presStyleIdx="2" presStyleCnt="3"/>
      <dgm:spPr/>
      <dgm:t>
        <a:bodyPr/>
        <a:lstStyle/>
        <a:p>
          <a:endParaRPr lang="it-IT"/>
        </a:p>
      </dgm:t>
    </dgm:pt>
    <dgm:pt modelId="{DE7C4F2B-AD15-424F-B4C5-039DE2B7AB17}" type="pres">
      <dgm:prSet presAssocID="{6368C9B8-5CF1-48D7-81F2-42E9303BD080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3FEC07C-C6CB-4515-B113-AEA5A8F02F58}" type="presOf" srcId="{F001620D-1506-4A95-92E8-E8DC0DA0E66C}" destId="{DE7C4F2B-AD15-424F-B4C5-039DE2B7AB17}" srcOrd="1" destOrd="0" presId="urn:microsoft.com/office/officeart/2005/8/layout/venn2"/>
    <dgm:cxn modelId="{9970BFE3-02FF-4C8F-A4C2-21901808A2C9}" type="presOf" srcId="{FCB08BD6-E950-428A-BD39-CDE18016CF87}" destId="{53B1EE73-6AFC-48CE-8CD1-F19B70A1F43D}" srcOrd="0" destOrd="0" presId="urn:microsoft.com/office/officeart/2005/8/layout/venn2"/>
    <dgm:cxn modelId="{F07F9C0D-CA80-420C-9ACA-58438C69691F}" type="presOf" srcId="{FCB08BD6-E950-428A-BD39-CDE18016CF87}" destId="{46B60A38-8AAA-4E2C-8C66-88E9EAD111A2}" srcOrd="1" destOrd="0" presId="urn:microsoft.com/office/officeart/2005/8/layout/venn2"/>
    <dgm:cxn modelId="{EE606BC4-01E2-4C81-897A-92AD28527FFF}" type="presOf" srcId="{584B9CE5-DC1C-441E-BF56-E264BA954703}" destId="{3D85D8B9-6EFB-4BF7-B5BB-6BFC3322981B}" srcOrd="1" destOrd="0" presId="urn:microsoft.com/office/officeart/2005/8/layout/venn2"/>
    <dgm:cxn modelId="{0C0031A0-E332-4A7C-8FA3-7C7A1BB7528F}" type="presOf" srcId="{F001620D-1506-4A95-92E8-E8DC0DA0E66C}" destId="{F365418B-3F60-4FA4-B1F0-347B1EDC40BE}" srcOrd="0" destOrd="0" presId="urn:microsoft.com/office/officeart/2005/8/layout/venn2"/>
    <dgm:cxn modelId="{8DC3ACDB-7B5F-421B-ABA9-7A20C979BB1A}" type="presOf" srcId="{584B9CE5-DC1C-441E-BF56-E264BA954703}" destId="{E6D2165F-DD75-467B-B21B-BAF9C0DFB4D1}" srcOrd="0" destOrd="0" presId="urn:microsoft.com/office/officeart/2005/8/layout/venn2"/>
    <dgm:cxn modelId="{CC6EC8D4-74C7-4AA2-8986-15DA1D11A99C}" srcId="{6368C9B8-5CF1-48D7-81F2-42E9303BD080}" destId="{F001620D-1506-4A95-92E8-E8DC0DA0E66C}" srcOrd="2" destOrd="0" parTransId="{BA8C60E5-E065-4149-A209-FFE8000CF7A2}" sibTransId="{8C41E475-43AC-4C77-854B-C4A1A03B4D04}"/>
    <dgm:cxn modelId="{6E312EF4-EC95-48FA-8D70-DC59B77C24FA}" type="presOf" srcId="{6368C9B8-5CF1-48D7-81F2-42E9303BD080}" destId="{FA1605F7-CE28-4EE5-9F2C-13B84205097E}" srcOrd="0" destOrd="0" presId="urn:microsoft.com/office/officeart/2005/8/layout/venn2"/>
    <dgm:cxn modelId="{5505B1BA-4329-4729-8F40-81EACAC3CEE7}" srcId="{6368C9B8-5CF1-48D7-81F2-42E9303BD080}" destId="{584B9CE5-DC1C-441E-BF56-E264BA954703}" srcOrd="1" destOrd="0" parTransId="{556DD958-3D63-47FB-BF84-BABB24E8A667}" sibTransId="{26B71063-8D8D-462D-ABE1-8B7A7F8CD319}"/>
    <dgm:cxn modelId="{191B5BA5-F9A3-4203-A704-7F4CE578A4F4}" srcId="{6368C9B8-5CF1-48D7-81F2-42E9303BD080}" destId="{FCB08BD6-E950-428A-BD39-CDE18016CF87}" srcOrd="0" destOrd="0" parTransId="{8AAA27DD-48B6-44A5-9FED-CE4C43AD2429}" sibTransId="{A96FA232-1F5D-4A74-AC2D-59029A73853B}"/>
    <dgm:cxn modelId="{9A142697-A287-4856-A281-A1C79A4248F3}" type="presParOf" srcId="{FA1605F7-CE28-4EE5-9F2C-13B84205097E}" destId="{2B921570-6D57-4C56-A1F4-CBC11BD05E2B}" srcOrd="0" destOrd="0" presId="urn:microsoft.com/office/officeart/2005/8/layout/venn2"/>
    <dgm:cxn modelId="{EBCBB5BE-D4D8-46BD-953C-47EB22869112}" type="presParOf" srcId="{2B921570-6D57-4C56-A1F4-CBC11BD05E2B}" destId="{53B1EE73-6AFC-48CE-8CD1-F19B70A1F43D}" srcOrd="0" destOrd="0" presId="urn:microsoft.com/office/officeart/2005/8/layout/venn2"/>
    <dgm:cxn modelId="{13CA6D55-F6C1-417A-980A-FB89632B63A7}" type="presParOf" srcId="{2B921570-6D57-4C56-A1F4-CBC11BD05E2B}" destId="{46B60A38-8AAA-4E2C-8C66-88E9EAD111A2}" srcOrd="1" destOrd="0" presId="urn:microsoft.com/office/officeart/2005/8/layout/venn2"/>
    <dgm:cxn modelId="{4D049777-7BD0-41E2-A448-284F90FC75D7}" type="presParOf" srcId="{FA1605F7-CE28-4EE5-9F2C-13B84205097E}" destId="{6F6DA821-4767-49F9-84BB-3D6E0911F0A5}" srcOrd="1" destOrd="0" presId="urn:microsoft.com/office/officeart/2005/8/layout/venn2"/>
    <dgm:cxn modelId="{BADE913A-76A6-4CC2-BF3A-314CD1037618}" type="presParOf" srcId="{6F6DA821-4767-49F9-84BB-3D6E0911F0A5}" destId="{E6D2165F-DD75-467B-B21B-BAF9C0DFB4D1}" srcOrd="0" destOrd="0" presId="urn:microsoft.com/office/officeart/2005/8/layout/venn2"/>
    <dgm:cxn modelId="{758757B5-4538-4181-A1FE-118935453BA3}" type="presParOf" srcId="{6F6DA821-4767-49F9-84BB-3D6E0911F0A5}" destId="{3D85D8B9-6EFB-4BF7-B5BB-6BFC3322981B}" srcOrd="1" destOrd="0" presId="urn:microsoft.com/office/officeart/2005/8/layout/venn2"/>
    <dgm:cxn modelId="{10CB4A4B-1E05-4B73-B0C3-22B3C38E03D2}" type="presParOf" srcId="{FA1605F7-CE28-4EE5-9F2C-13B84205097E}" destId="{0A779AF7-ABCF-4C4B-87B2-6891C69B6ADD}" srcOrd="2" destOrd="0" presId="urn:microsoft.com/office/officeart/2005/8/layout/venn2"/>
    <dgm:cxn modelId="{7BBB752B-A363-41BD-BD2C-0501E95776D5}" type="presParOf" srcId="{0A779AF7-ABCF-4C4B-87B2-6891C69B6ADD}" destId="{F365418B-3F60-4FA4-B1F0-347B1EDC40BE}" srcOrd="0" destOrd="0" presId="urn:microsoft.com/office/officeart/2005/8/layout/venn2"/>
    <dgm:cxn modelId="{39D541F7-24FC-43EA-B44A-122D668EBF26}" type="presParOf" srcId="{0A779AF7-ABCF-4C4B-87B2-6891C69B6ADD}" destId="{DE7C4F2B-AD15-424F-B4C5-039DE2B7AB17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A69A65-D907-4866-916E-D4A7321DAD02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044B31F-D98E-4D64-9EBE-73087DAF02E5}">
      <dgm:prSet phldrT="[Testo]"/>
      <dgm:spPr/>
      <dgm:t>
        <a:bodyPr/>
        <a:lstStyle/>
        <a:p>
          <a:r>
            <a:rPr lang="it-IT" dirty="0" smtClean="0"/>
            <a:t>DATI</a:t>
          </a:r>
        </a:p>
        <a:p>
          <a:r>
            <a:rPr lang="it-IT" dirty="0" smtClean="0"/>
            <a:t>SIT</a:t>
          </a:r>
        </a:p>
      </dgm:t>
    </dgm:pt>
    <dgm:pt modelId="{4335911A-8DDD-47B2-9046-11EC3E858D1E}" type="parTrans" cxnId="{311C3DD8-E931-448F-8D1B-190513510CD5}">
      <dgm:prSet/>
      <dgm:spPr/>
      <dgm:t>
        <a:bodyPr/>
        <a:lstStyle/>
        <a:p>
          <a:endParaRPr lang="it-IT"/>
        </a:p>
      </dgm:t>
    </dgm:pt>
    <dgm:pt modelId="{4E066FC4-7192-40BB-BB38-8BF61485AFD3}" type="sibTrans" cxnId="{311C3DD8-E931-448F-8D1B-190513510CD5}">
      <dgm:prSet/>
      <dgm:spPr/>
      <dgm:t>
        <a:bodyPr/>
        <a:lstStyle/>
        <a:p>
          <a:endParaRPr lang="it-IT"/>
        </a:p>
      </dgm:t>
    </dgm:pt>
    <dgm:pt modelId="{FB56D5CD-A01A-4143-9284-EDA11DD925DB}">
      <dgm:prSet phldrT="[Testo]"/>
      <dgm:spPr/>
      <dgm:t>
        <a:bodyPr/>
        <a:lstStyle/>
        <a:p>
          <a:r>
            <a:rPr lang="it-IT" dirty="0" smtClean="0"/>
            <a:t>GEODBT</a:t>
          </a:r>
          <a:endParaRPr lang="it-IT" dirty="0"/>
        </a:p>
      </dgm:t>
    </dgm:pt>
    <dgm:pt modelId="{D1E084FF-3B93-49C4-8275-FB8D0FA75C87}" type="parTrans" cxnId="{212E816A-2F8F-4A3D-BE0F-9154B166567D}">
      <dgm:prSet/>
      <dgm:spPr/>
      <dgm:t>
        <a:bodyPr/>
        <a:lstStyle/>
        <a:p>
          <a:endParaRPr lang="it-IT"/>
        </a:p>
      </dgm:t>
    </dgm:pt>
    <dgm:pt modelId="{492685AA-DED0-4741-AF59-26E4E3786CD8}" type="sibTrans" cxnId="{212E816A-2F8F-4A3D-BE0F-9154B166567D}">
      <dgm:prSet/>
      <dgm:spPr/>
      <dgm:t>
        <a:bodyPr/>
        <a:lstStyle/>
        <a:p>
          <a:endParaRPr lang="it-IT"/>
        </a:p>
      </dgm:t>
    </dgm:pt>
    <dgm:pt modelId="{C745B7D4-0874-4648-8B1C-60747D12E693}">
      <dgm:prSet phldrT="[Testo]"/>
      <dgm:spPr/>
      <dgm:t>
        <a:bodyPr/>
        <a:lstStyle/>
        <a:p>
          <a:r>
            <a:rPr lang="it-IT" dirty="0" smtClean="0"/>
            <a:t>PAT  L.R.11/04</a:t>
          </a:r>
          <a:endParaRPr lang="it-IT" dirty="0"/>
        </a:p>
      </dgm:t>
    </dgm:pt>
    <dgm:pt modelId="{8AC01959-4244-48B5-851B-EE996B46CA2B}" type="parTrans" cxnId="{D8579FF9-4477-4009-A303-036C232D1CC4}">
      <dgm:prSet/>
      <dgm:spPr/>
      <dgm:t>
        <a:bodyPr/>
        <a:lstStyle/>
        <a:p>
          <a:endParaRPr lang="it-IT"/>
        </a:p>
      </dgm:t>
    </dgm:pt>
    <dgm:pt modelId="{074A1258-B5A8-4C29-9E90-D06F7188D369}" type="sibTrans" cxnId="{D8579FF9-4477-4009-A303-036C232D1CC4}">
      <dgm:prSet/>
      <dgm:spPr/>
      <dgm:t>
        <a:bodyPr/>
        <a:lstStyle/>
        <a:p>
          <a:endParaRPr lang="it-IT"/>
        </a:p>
      </dgm:t>
    </dgm:pt>
    <dgm:pt modelId="{B80178F3-53F0-434C-9B06-60BFAD929B8C}">
      <dgm:prSet phldrT="[Testo]"/>
      <dgm:spPr/>
      <dgm:t>
        <a:bodyPr/>
        <a:lstStyle/>
        <a:p>
          <a:r>
            <a:rPr lang="it-IT" dirty="0" smtClean="0"/>
            <a:t>NUMERI CIVICI</a:t>
          </a:r>
          <a:endParaRPr lang="it-IT" dirty="0"/>
        </a:p>
      </dgm:t>
    </dgm:pt>
    <dgm:pt modelId="{13958931-733C-4112-BFB2-9C50C3CF8D13}" type="parTrans" cxnId="{CA176E84-EBFB-49F8-ACD4-E2E0C554D311}">
      <dgm:prSet/>
      <dgm:spPr/>
      <dgm:t>
        <a:bodyPr/>
        <a:lstStyle/>
        <a:p>
          <a:endParaRPr lang="it-IT"/>
        </a:p>
      </dgm:t>
    </dgm:pt>
    <dgm:pt modelId="{396CE7C1-57EC-4DD4-8503-18D525AB15A1}" type="sibTrans" cxnId="{CA176E84-EBFB-49F8-ACD4-E2E0C554D311}">
      <dgm:prSet/>
      <dgm:spPr/>
      <dgm:t>
        <a:bodyPr/>
        <a:lstStyle/>
        <a:p>
          <a:endParaRPr lang="it-IT"/>
        </a:p>
      </dgm:t>
    </dgm:pt>
    <dgm:pt modelId="{EA84250E-DA1B-4301-8DF8-C220B52ACAF3}">
      <dgm:prSet phldrT="[Testo]"/>
      <dgm:spPr/>
      <dgm:t>
        <a:bodyPr/>
        <a:lstStyle/>
        <a:p>
          <a:r>
            <a:rPr lang="it-IT" dirty="0" smtClean="0"/>
            <a:t>RETE </a:t>
          </a:r>
        </a:p>
        <a:p>
          <a:r>
            <a:rPr lang="it-IT" dirty="0" smtClean="0"/>
            <a:t>GEODETICA</a:t>
          </a:r>
          <a:endParaRPr lang="it-IT" dirty="0"/>
        </a:p>
      </dgm:t>
    </dgm:pt>
    <dgm:pt modelId="{D42B134E-A627-479B-82FF-DE6E2E534F93}" type="parTrans" cxnId="{4D24897D-0E0D-49A0-89DD-FBBFA2E51F70}">
      <dgm:prSet/>
      <dgm:spPr/>
      <dgm:t>
        <a:bodyPr/>
        <a:lstStyle/>
        <a:p>
          <a:endParaRPr lang="it-IT"/>
        </a:p>
      </dgm:t>
    </dgm:pt>
    <dgm:pt modelId="{3FB5A6C2-12F4-43AC-860B-FE4FFBF73634}" type="sibTrans" cxnId="{4D24897D-0E0D-49A0-89DD-FBBFA2E51F70}">
      <dgm:prSet/>
      <dgm:spPr/>
      <dgm:t>
        <a:bodyPr/>
        <a:lstStyle/>
        <a:p>
          <a:endParaRPr lang="it-IT"/>
        </a:p>
      </dgm:t>
    </dgm:pt>
    <dgm:pt modelId="{1F25627B-A149-432A-AD2A-434BC46E0443}">
      <dgm:prSet phldrT="[Testo]"/>
      <dgm:spPr/>
      <dgm:t>
        <a:bodyPr/>
        <a:lstStyle/>
        <a:p>
          <a:r>
            <a:rPr lang="it-IT" dirty="0" smtClean="0"/>
            <a:t>SERVIZI</a:t>
          </a:r>
          <a:endParaRPr lang="it-IT" dirty="0"/>
        </a:p>
      </dgm:t>
    </dgm:pt>
    <dgm:pt modelId="{433CA9EA-2792-4962-BBA0-2265554AF83F}" type="parTrans" cxnId="{DC72D373-D9B4-4D07-9563-CF174BC3CEF4}">
      <dgm:prSet/>
      <dgm:spPr/>
      <dgm:t>
        <a:bodyPr/>
        <a:lstStyle/>
        <a:p>
          <a:endParaRPr lang="it-IT"/>
        </a:p>
      </dgm:t>
    </dgm:pt>
    <dgm:pt modelId="{E04F2048-5921-4EA6-8998-BEE376B486E5}" type="sibTrans" cxnId="{DC72D373-D9B4-4D07-9563-CF174BC3CEF4}">
      <dgm:prSet/>
      <dgm:spPr/>
      <dgm:t>
        <a:bodyPr/>
        <a:lstStyle/>
        <a:p>
          <a:endParaRPr lang="it-IT"/>
        </a:p>
      </dgm:t>
    </dgm:pt>
    <dgm:pt modelId="{887C266B-E9DB-4562-A5C5-00EC63A0ECF6}">
      <dgm:prSet phldrT="[Testo]"/>
      <dgm:spPr/>
      <dgm:t>
        <a:bodyPr/>
        <a:lstStyle/>
        <a:p>
          <a:endParaRPr lang="it-IT" dirty="0"/>
        </a:p>
      </dgm:t>
    </dgm:pt>
    <dgm:pt modelId="{ACB773E2-1579-4387-BB5B-611CB29F891C}" type="parTrans" cxnId="{5DC11870-A737-4B16-BD23-6E6D1785BB1C}">
      <dgm:prSet/>
      <dgm:spPr/>
      <dgm:t>
        <a:bodyPr/>
        <a:lstStyle/>
        <a:p>
          <a:endParaRPr lang="it-IT"/>
        </a:p>
      </dgm:t>
    </dgm:pt>
    <dgm:pt modelId="{1E5313F5-69AD-43C8-94E9-67EF2131DE24}" type="sibTrans" cxnId="{5DC11870-A737-4B16-BD23-6E6D1785BB1C}">
      <dgm:prSet/>
      <dgm:spPr/>
      <dgm:t>
        <a:bodyPr/>
        <a:lstStyle/>
        <a:p>
          <a:endParaRPr lang="it-IT"/>
        </a:p>
      </dgm:t>
    </dgm:pt>
    <dgm:pt modelId="{F4E422FE-C785-490B-90D9-45BCAEE8813B}">
      <dgm:prSet phldrT="[Testo]"/>
      <dgm:spPr/>
      <dgm:t>
        <a:bodyPr/>
        <a:lstStyle/>
        <a:p>
          <a:endParaRPr lang="it-IT" dirty="0"/>
        </a:p>
      </dgm:t>
    </dgm:pt>
    <dgm:pt modelId="{8E5F540C-478D-4998-9CF5-103DD412FD05}" type="parTrans" cxnId="{2FD6E94A-319C-4C25-A073-2BFA06A0F869}">
      <dgm:prSet/>
      <dgm:spPr/>
      <dgm:t>
        <a:bodyPr/>
        <a:lstStyle/>
        <a:p>
          <a:endParaRPr lang="it-IT"/>
        </a:p>
      </dgm:t>
    </dgm:pt>
    <dgm:pt modelId="{C857F21D-8A01-4246-A98B-995D5C64CD6D}" type="sibTrans" cxnId="{2FD6E94A-319C-4C25-A073-2BFA06A0F869}">
      <dgm:prSet/>
      <dgm:spPr/>
      <dgm:t>
        <a:bodyPr/>
        <a:lstStyle/>
        <a:p>
          <a:endParaRPr lang="it-IT"/>
        </a:p>
      </dgm:t>
    </dgm:pt>
    <dgm:pt modelId="{B9DCEE43-4243-4875-844B-0A9AA964B5FD}" type="pres">
      <dgm:prSet presAssocID="{05A69A65-D907-4866-916E-D4A7321DAD0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37654DF-799E-499A-9878-F31CBC3B30F1}" type="pres">
      <dgm:prSet presAssocID="{3044B31F-D98E-4D64-9EBE-73087DAF02E5}" presName="centerShape" presStyleLbl="node0" presStyleIdx="0" presStyleCnt="1"/>
      <dgm:spPr/>
      <dgm:t>
        <a:bodyPr/>
        <a:lstStyle/>
        <a:p>
          <a:endParaRPr lang="it-IT"/>
        </a:p>
      </dgm:t>
    </dgm:pt>
    <dgm:pt modelId="{39364742-EA23-4329-97AE-84EDA66F018A}" type="pres">
      <dgm:prSet presAssocID="{FB56D5CD-A01A-4143-9284-EDA11DD925D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B24C993-CDED-433A-BDA1-368E54F4FAF2}" type="pres">
      <dgm:prSet presAssocID="{FB56D5CD-A01A-4143-9284-EDA11DD925DB}" presName="dummy" presStyleCnt="0"/>
      <dgm:spPr/>
    </dgm:pt>
    <dgm:pt modelId="{680E2945-791F-4D2F-ADF5-991997A78690}" type="pres">
      <dgm:prSet presAssocID="{492685AA-DED0-4741-AF59-26E4E3786CD8}" presName="sibTrans" presStyleLbl="sibTrans2D1" presStyleIdx="0" presStyleCnt="5"/>
      <dgm:spPr/>
      <dgm:t>
        <a:bodyPr/>
        <a:lstStyle/>
        <a:p>
          <a:endParaRPr lang="it-IT"/>
        </a:p>
      </dgm:t>
    </dgm:pt>
    <dgm:pt modelId="{56F61E7E-8DF2-4DA0-B8D6-447F0A347842}" type="pres">
      <dgm:prSet presAssocID="{C745B7D4-0874-4648-8B1C-60747D12E69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0AA1F82-4763-4537-A222-532D3D51071B}" type="pres">
      <dgm:prSet presAssocID="{C745B7D4-0874-4648-8B1C-60747D12E693}" presName="dummy" presStyleCnt="0"/>
      <dgm:spPr/>
    </dgm:pt>
    <dgm:pt modelId="{82D8947E-38E8-4E88-8EEC-88D1EA34B2E6}" type="pres">
      <dgm:prSet presAssocID="{074A1258-B5A8-4C29-9E90-D06F7188D369}" presName="sibTrans" presStyleLbl="sibTrans2D1" presStyleIdx="1" presStyleCnt="5"/>
      <dgm:spPr/>
      <dgm:t>
        <a:bodyPr/>
        <a:lstStyle/>
        <a:p>
          <a:endParaRPr lang="it-IT"/>
        </a:p>
      </dgm:t>
    </dgm:pt>
    <dgm:pt modelId="{6D677BDB-BD87-418E-8846-136B035BFF51}" type="pres">
      <dgm:prSet presAssocID="{B80178F3-53F0-434C-9B06-60BFAD929B8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D3AE68E-45FB-4123-B652-B37EF95BE3C5}" type="pres">
      <dgm:prSet presAssocID="{B80178F3-53F0-434C-9B06-60BFAD929B8C}" presName="dummy" presStyleCnt="0"/>
      <dgm:spPr/>
    </dgm:pt>
    <dgm:pt modelId="{0CA31F59-59F8-4EEB-9F58-DA3B311558B4}" type="pres">
      <dgm:prSet presAssocID="{396CE7C1-57EC-4DD4-8503-18D525AB15A1}" presName="sibTrans" presStyleLbl="sibTrans2D1" presStyleIdx="2" presStyleCnt="5"/>
      <dgm:spPr/>
      <dgm:t>
        <a:bodyPr/>
        <a:lstStyle/>
        <a:p>
          <a:endParaRPr lang="it-IT"/>
        </a:p>
      </dgm:t>
    </dgm:pt>
    <dgm:pt modelId="{49AB012F-3956-446E-A810-EADCF179CA1E}" type="pres">
      <dgm:prSet presAssocID="{EA84250E-DA1B-4301-8DF8-C220B52ACAF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472246F-5855-4876-B93E-433786D1AC65}" type="pres">
      <dgm:prSet presAssocID="{EA84250E-DA1B-4301-8DF8-C220B52ACAF3}" presName="dummy" presStyleCnt="0"/>
      <dgm:spPr/>
    </dgm:pt>
    <dgm:pt modelId="{FD1D2F77-B324-492A-9396-50E9833339A3}" type="pres">
      <dgm:prSet presAssocID="{3FB5A6C2-12F4-43AC-860B-FE4FFBF73634}" presName="sibTrans" presStyleLbl="sibTrans2D1" presStyleIdx="3" presStyleCnt="5"/>
      <dgm:spPr/>
      <dgm:t>
        <a:bodyPr/>
        <a:lstStyle/>
        <a:p>
          <a:endParaRPr lang="it-IT"/>
        </a:p>
      </dgm:t>
    </dgm:pt>
    <dgm:pt modelId="{CCBDA35B-C1B2-4807-86E9-9F7AE321C695}" type="pres">
      <dgm:prSet presAssocID="{1F25627B-A149-432A-AD2A-434BC46E044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5A7A8DB-F22B-4BC4-9218-A1159F28A013}" type="pres">
      <dgm:prSet presAssocID="{1F25627B-A149-432A-AD2A-434BC46E0443}" presName="dummy" presStyleCnt="0"/>
      <dgm:spPr/>
    </dgm:pt>
    <dgm:pt modelId="{1D5CDDE8-1341-490A-AE5C-61D4D4D2FB41}" type="pres">
      <dgm:prSet presAssocID="{E04F2048-5921-4EA6-8998-BEE376B486E5}" presName="sibTrans" presStyleLbl="sibTrans2D1" presStyleIdx="4" presStyleCnt="5"/>
      <dgm:spPr/>
      <dgm:t>
        <a:bodyPr/>
        <a:lstStyle/>
        <a:p>
          <a:endParaRPr lang="it-IT"/>
        </a:p>
      </dgm:t>
    </dgm:pt>
  </dgm:ptLst>
  <dgm:cxnLst>
    <dgm:cxn modelId="{212E816A-2F8F-4A3D-BE0F-9154B166567D}" srcId="{3044B31F-D98E-4D64-9EBE-73087DAF02E5}" destId="{FB56D5CD-A01A-4143-9284-EDA11DD925DB}" srcOrd="0" destOrd="0" parTransId="{D1E084FF-3B93-49C4-8275-FB8D0FA75C87}" sibTransId="{492685AA-DED0-4741-AF59-26E4E3786CD8}"/>
    <dgm:cxn modelId="{DC72D373-D9B4-4D07-9563-CF174BC3CEF4}" srcId="{3044B31F-D98E-4D64-9EBE-73087DAF02E5}" destId="{1F25627B-A149-432A-AD2A-434BC46E0443}" srcOrd="4" destOrd="0" parTransId="{433CA9EA-2792-4962-BBA0-2265554AF83F}" sibTransId="{E04F2048-5921-4EA6-8998-BEE376B486E5}"/>
    <dgm:cxn modelId="{144CA616-6AB8-44A6-967B-5559DAC77548}" type="presOf" srcId="{FB56D5CD-A01A-4143-9284-EDA11DD925DB}" destId="{39364742-EA23-4329-97AE-84EDA66F018A}" srcOrd="0" destOrd="0" presId="urn:microsoft.com/office/officeart/2005/8/layout/radial6"/>
    <dgm:cxn modelId="{C372FE04-1AEB-47DD-9DEC-4D4216588167}" type="presOf" srcId="{E04F2048-5921-4EA6-8998-BEE376B486E5}" destId="{1D5CDDE8-1341-490A-AE5C-61D4D4D2FB41}" srcOrd="0" destOrd="0" presId="urn:microsoft.com/office/officeart/2005/8/layout/radial6"/>
    <dgm:cxn modelId="{11878ABF-09C9-480A-8971-D965A8BAE2D1}" type="presOf" srcId="{EA84250E-DA1B-4301-8DF8-C220B52ACAF3}" destId="{49AB012F-3956-446E-A810-EADCF179CA1E}" srcOrd="0" destOrd="0" presId="urn:microsoft.com/office/officeart/2005/8/layout/radial6"/>
    <dgm:cxn modelId="{E7E4C296-712F-437C-96AA-D0B06638C748}" type="presOf" srcId="{3044B31F-D98E-4D64-9EBE-73087DAF02E5}" destId="{F37654DF-799E-499A-9878-F31CBC3B30F1}" srcOrd="0" destOrd="0" presId="urn:microsoft.com/office/officeart/2005/8/layout/radial6"/>
    <dgm:cxn modelId="{4D24897D-0E0D-49A0-89DD-FBBFA2E51F70}" srcId="{3044B31F-D98E-4D64-9EBE-73087DAF02E5}" destId="{EA84250E-DA1B-4301-8DF8-C220B52ACAF3}" srcOrd="3" destOrd="0" parTransId="{D42B134E-A627-479B-82FF-DE6E2E534F93}" sibTransId="{3FB5A6C2-12F4-43AC-860B-FE4FFBF73634}"/>
    <dgm:cxn modelId="{D8579FF9-4477-4009-A303-036C232D1CC4}" srcId="{3044B31F-D98E-4D64-9EBE-73087DAF02E5}" destId="{C745B7D4-0874-4648-8B1C-60747D12E693}" srcOrd="1" destOrd="0" parTransId="{8AC01959-4244-48B5-851B-EE996B46CA2B}" sibTransId="{074A1258-B5A8-4C29-9E90-D06F7188D369}"/>
    <dgm:cxn modelId="{62AB4279-216B-4706-8CFB-B5716FE29D27}" type="presOf" srcId="{396CE7C1-57EC-4DD4-8503-18D525AB15A1}" destId="{0CA31F59-59F8-4EEB-9F58-DA3B311558B4}" srcOrd="0" destOrd="0" presId="urn:microsoft.com/office/officeart/2005/8/layout/radial6"/>
    <dgm:cxn modelId="{631CADB3-B6B0-477A-A00F-C52223AA91B4}" type="presOf" srcId="{492685AA-DED0-4741-AF59-26E4E3786CD8}" destId="{680E2945-791F-4D2F-ADF5-991997A78690}" srcOrd="0" destOrd="0" presId="urn:microsoft.com/office/officeart/2005/8/layout/radial6"/>
    <dgm:cxn modelId="{5AA8C541-F8EA-456A-BE77-EBE408C5C9CD}" type="presOf" srcId="{1F25627B-A149-432A-AD2A-434BC46E0443}" destId="{CCBDA35B-C1B2-4807-86E9-9F7AE321C695}" srcOrd="0" destOrd="0" presId="urn:microsoft.com/office/officeart/2005/8/layout/radial6"/>
    <dgm:cxn modelId="{311C3DD8-E931-448F-8D1B-190513510CD5}" srcId="{05A69A65-D907-4866-916E-D4A7321DAD02}" destId="{3044B31F-D98E-4D64-9EBE-73087DAF02E5}" srcOrd="0" destOrd="0" parTransId="{4335911A-8DDD-47B2-9046-11EC3E858D1E}" sibTransId="{4E066FC4-7192-40BB-BB38-8BF61485AFD3}"/>
    <dgm:cxn modelId="{CA151B7A-7D28-4D1B-85DF-7B3715B823F2}" type="presOf" srcId="{05A69A65-D907-4866-916E-D4A7321DAD02}" destId="{B9DCEE43-4243-4875-844B-0A9AA964B5FD}" srcOrd="0" destOrd="0" presId="urn:microsoft.com/office/officeart/2005/8/layout/radial6"/>
    <dgm:cxn modelId="{5DC11870-A737-4B16-BD23-6E6D1785BB1C}" srcId="{05A69A65-D907-4866-916E-D4A7321DAD02}" destId="{887C266B-E9DB-4562-A5C5-00EC63A0ECF6}" srcOrd="2" destOrd="0" parTransId="{ACB773E2-1579-4387-BB5B-611CB29F891C}" sibTransId="{1E5313F5-69AD-43C8-94E9-67EF2131DE24}"/>
    <dgm:cxn modelId="{7DD222DE-AA55-420A-9AAC-DA230ADF9D6D}" type="presOf" srcId="{074A1258-B5A8-4C29-9E90-D06F7188D369}" destId="{82D8947E-38E8-4E88-8EEC-88D1EA34B2E6}" srcOrd="0" destOrd="0" presId="urn:microsoft.com/office/officeart/2005/8/layout/radial6"/>
    <dgm:cxn modelId="{88B73255-C072-4467-9CB7-544B60832EF1}" type="presOf" srcId="{B80178F3-53F0-434C-9B06-60BFAD929B8C}" destId="{6D677BDB-BD87-418E-8846-136B035BFF51}" srcOrd="0" destOrd="0" presId="urn:microsoft.com/office/officeart/2005/8/layout/radial6"/>
    <dgm:cxn modelId="{D6DB4137-7437-42DE-98A1-9CE8E1F08F9A}" type="presOf" srcId="{3FB5A6C2-12F4-43AC-860B-FE4FFBF73634}" destId="{FD1D2F77-B324-492A-9396-50E9833339A3}" srcOrd="0" destOrd="0" presId="urn:microsoft.com/office/officeart/2005/8/layout/radial6"/>
    <dgm:cxn modelId="{2FD6E94A-319C-4C25-A073-2BFA06A0F869}" srcId="{05A69A65-D907-4866-916E-D4A7321DAD02}" destId="{F4E422FE-C785-490B-90D9-45BCAEE8813B}" srcOrd="1" destOrd="0" parTransId="{8E5F540C-478D-4998-9CF5-103DD412FD05}" sibTransId="{C857F21D-8A01-4246-A98B-995D5C64CD6D}"/>
    <dgm:cxn modelId="{CA176E84-EBFB-49F8-ACD4-E2E0C554D311}" srcId="{3044B31F-D98E-4D64-9EBE-73087DAF02E5}" destId="{B80178F3-53F0-434C-9B06-60BFAD929B8C}" srcOrd="2" destOrd="0" parTransId="{13958931-733C-4112-BFB2-9C50C3CF8D13}" sibTransId="{396CE7C1-57EC-4DD4-8503-18D525AB15A1}"/>
    <dgm:cxn modelId="{A3D38D60-31B2-4052-8117-AEAF48B17937}" type="presOf" srcId="{C745B7D4-0874-4648-8B1C-60747D12E693}" destId="{56F61E7E-8DF2-4DA0-B8D6-447F0A347842}" srcOrd="0" destOrd="0" presId="urn:microsoft.com/office/officeart/2005/8/layout/radial6"/>
    <dgm:cxn modelId="{79146BE8-3DF7-4ED7-9AB8-4C253C386DFF}" type="presParOf" srcId="{B9DCEE43-4243-4875-844B-0A9AA964B5FD}" destId="{F37654DF-799E-499A-9878-F31CBC3B30F1}" srcOrd="0" destOrd="0" presId="urn:microsoft.com/office/officeart/2005/8/layout/radial6"/>
    <dgm:cxn modelId="{1EF9B2C8-3ECF-4259-B7FC-CC265FA9DCD1}" type="presParOf" srcId="{B9DCEE43-4243-4875-844B-0A9AA964B5FD}" destId="{39364742-EA23-4329-97AE-84EDA66F018A}" srcOrd="1" destOrd="0" presId="urn:microsoft.com/office/officeart/2005/8/layout/radial6"/>
    <dgm:cxn modelId="{1C08F199-9F60-4117-B2C1-1801D4E1C6D6}" type="presParOf" srcId="{B9DCEE43-4243-4875-844B-0A9AA964B5FD}" destId="{1B24C993-CDED-433A-BDA1-368E54F4FAF2}" srcOrd="2" destOrd="0" presId="urn:microsoft.com/office/officeart/2005/8/layout/radial6"/>
    <dgm:cxn modelId="{81921386-287E-4908-B8F3-35437ACC74E6}" type="presParOf" srcId="{B9DCEE43-4243-4875-844B-0A9AA964B5FD}" destId="{680E2945-791F-4D2F-ADF5-991997A78690}" srcOrd="3" destOrd="0" presId="urn:microsoft.com/office/officeart/2005/8/layout/radial6"/>
    <dgm:cxn modelId="{D745FB0C-7D3E-4AEB-8D53-7F4598BD2BFE}" type="presParOf" srcId="{B9DCEE43-4243-4875-844B-0A9AA964B5FD}" destId="{56F61E7E-8DF2-4DA0-B8D6-447F0A347842}" srcOrd="4" destOrd="0" presId="urn:microsoft.com/office/officeart/2005/8/layout/radial6"/>
    <dgm:cxn modelId="{61904590-3105-4B8A-A45E-C8B8D33E579B}" type="presParOf" srcId="{B9DCEE43-4243-4875-844B-0A9AA964B5FD}" destId="{20AA1F82-4763-4537-A222-532D3D51071B}" srcOrd="5" destOrd="0" presId="urn:microsoft.com/office/officeart/2005/8/layout/radial6"/>
    <dgm:cxn modelId="{0175B671-A5C9-430F-A95F-8B8B36564930}" type="presParOf" srcId="{B9DCEE43-4243-4875-844B-0A9AA964B5FD}" destId="{82D8947E-38E8-4E88-8EEC-88D1EA34B2E6}" srcOrd="6" destOrd="0" presId="urn:microsoft.com/office/officeart/2005/8/layout/radial6"/>
    <dgm:cxn modelId="{012F63D3-B4CA-4C69-975A-77FDC135CD55}" type="presParOf" srcId="{B9DCEE43-4243-4875-844B-0A9AA964B5FD}" destId="{6D677BDB-BD87-418E-8846-136B035BFF51}" srcOrd="7" destOrd="0" presId="urn:microsoft.com/office/officeart/2005/8/layout/radial6"/>
    <dgm:cxn modelId="{2D13ED45-5658-4F81-920C-733B32D1F962}" type="presParOf" srcId="{B9DCEE43-4243-4875-844B-0A9AA964B5FD}" destId="{8D3AE68E-45FB-4123-B652-B37EF95BE3C5}" srcOrd="8" destOrd="0" presId="urn:microsoft.com/office/officeart/2005/8/layout/radial6"/>
    <dgm:cxn modelId="{035B6F1F-C3E9-43D5-910D-955AE5D6ACEF}" type="presParOf" srcId="{B9DCEE43-4243-4875-844B-0A9AA964B5FD}" destId="{0CA31F59-59F8-4EEB-9F58-DA3B311558B4}" srcOrd="9" destOrd="0" presId="urn:microsoft.com/office/officeart/2005/8/layout/radial6"/>
    <dgm:cxn modelId="{D2EB7060-8101-4563-8819-2568B6F5F099}" type="presParOf" srcId="{B9DCEE43-4243-4875-844B-0A9AA964B5FD}" destId="{49AB012F-3956-446E-A810-EADCF179CA1E}" srcOrd="10" destOrd="0" presId="urn:microsoft.com/office/officeart/2005/8/layout/radial6"/>
    <dgm:cxn modelId="{D4813259-8CE4-4C03-8DA0-758A494EA16E}" type="presParOf" srcId="{B9DCEE43-4243-4875-844B-0A9AA964B5FD}" destId="{F472246F-5855-4876-B93E-433786D1AC65}" srcOrd="11" destOrd="0" presId="urn:microsoft.com/office/officeart/2005/8/layout/radial6"/>
    <dgm:cxn modelId="{593E79BB-7DA3-41F5-9E78-BAC3BDF585D6}" type="presParOf" srcId="{B9DCEE43-4243-4875-844B-0A9AA964B5FD}" destId="{FD1D2F77-B324-492A-9396-50E9833339A3}" srcOrd="12" destOrd="0" presId="urn:microsoft.com/office/officeart/2005/8/layout/radial6"/>
    <dgm:cxn modelId="{FCE89A62-9CFB-4BF3-BCD1-560E7E16F144}" type="presParOf" srcId="{B9DCEE43-4243-4875-844B-0A9AA964B5FD}" destId="{CCBDA35B-C1B2-4807-86E9-9F7AE321C695}" srcOrd="13" destOrd="0" presId="urn:microsoft.com/office/officeart/2005/8/layout/radial6"/>
    <dgm:cxn modelId="{D8A8628F-76F1-436A-8F7A-10FC5DF5BDA4}" type="presParOf" srcId="{B9DCEE43-4243-4875-844B-0A9AA964B5FD}" destId="{D5A7A8DB-F22B-4BC4-9218-A1159F28A013}" srcOrd="14" destOrd="0" presId="urn:microsoft.com/office/officeart/2005/8/layout/radial6"/>
    <dgm:cxn modelId="{DC6E1588-A656-44FD-9E83-F135CE03339A}" type="presParOf" srcId="{B9DCEE43-4243-4875-844B-0A9AA964B5FD}" destId="{1D5CDDE8-1341-490A-AE5C-61D4D4D2FB41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8B56D7B-71C4-8F4B-83AF-89E180E83821}" type="doc">
      <dgm:prSet loTypeId="urn:microsoft.com/office/officeart/2005/8/layout/pyramid4" loCatId="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it-IT"/>
        </a:p>
      </dgm:t>
    </dgm:pt>
    <dgm:pt modelId="{0E640987-66ED-6944-8F2B-FFF641E405A0}">
      <dgm:prSet phldrT="[Testo]"/>
      <dgm:spPr>
        <a:solidFill>
          <a:srgbClr val="00B050"/>
        </a:solidFill>
      </dgm:spPr>
      <dgm:t>
        <a:bodyPr/>
        <a:lstStyle/>
        <a:p>
          <a:r>
            <a:rPr lang="it-IT" dirty="0" smtClean="0"/>
            <a:t>Politica</a:t>
          </a:r>
        </a:p>
      </dgm:t>
    </dgm:pt>
    <dgm:pt modelId="{3A35A65E-901D-1348-AFD8-A960853C8642}" type="parTrans" cxnId="{E2872C50-EEBA-DF4E-BDE6-5AFACA14624A}">
      <dgm:prSet/>
      <dgm:spPr/>
      <dgm:t>
        <a:bodyPr/>
        <a:lstStyle/>
        <a:p>
          <a:endParaRPr lang="it-IT"/>
        </a:p>
      </dgm:t>
    </dgm:pt>
    <dgm:pt modelId="{D287A2E6-9423-B04B-B102-E1A7E8937A3F}" type="sibTrans" cxnId="{E2872C50-EEBA-DF4E-BDE6-5AFACA14624A}">
      <dgm:prSet/>
      <dgm:spPr/>
      <dgm:t>
        <a:bodyPr/>
        <a:lstStyle/>
        <a:p>
          <a:endParaRPr lang="it-IT"/>
        </a:p>
      </dgm:t>
    </dgm:pt>
    <dgm:pt modelId="{73EE1511-D7EB-7D4D-8FA4-FEAFB2F4E4C4}">
      <dgm:prSet phldrT="[Testo]"/>
      <dgm:spPr>
        <a:solidFill>
          <a:srgbClr val="FFC000"/>
        </a:solidFill>
      </dgm:spPr>
      <dgm:t>
        <a:bodyPr/>
        <a:lstStyle/>
        <a:p>
          <a:r>
            <a:rPr lang="it-IT" dirty="0" smtClean="0"/>
            <a:t>Tecnologia</a:t>
          </a:r>
          <a:endParaRPr lang="it-IT" dirty="0"/>
        </a:p>
      </dgm:t>
    </dgm:pt>
    <dgm:pt modelId="{3776E380-989D-AC45-93D8-890F6F8DB5F8}" type="parTrans" cxnId="{A242692E-C446-114D-9997-5CA5933D2F16}">
      <dgm:prSet/>
      <dgm:spPr/>
      <dgm:t>
        <a:bodyPr/>
        <a:lstStyle/>
        <a:p>
          <a:endParaRPr lang="it-IT"/>
        </a:p>
      </dgm:t>
    </dgm:pt>
    <dgm:pt modelId="{F822F040-CA1E-944E-8B50-FCE0E3C34CA7}" type="sibTrans" cxnId="{A242692E-C446-114D-9997-5CA5933D2F16}">
      <dgm:prSet/>
      <dgm:spPr/>
      <dgm:t>
        <a:bodyPr/>
        <a:lstStyle/>
        <a:p>
          <a:endParaRPr lang="it-IT"/>
        </a:p>
      </dgm:t>
    </dgm:pt>
    <dgm:pt modelId="{0539769C-ACBF-1645-9CF0-5C84FC24CB1C}">
      <dgm:prSet phldrT="[Testo]"/>
      <dgm:spPr>
        <a:solidFill>
          <a:srgbClr val="FF0000"/>
        </a:solidFill>
      </dgm:spPr>
      <dgm:t>
        <a:bodyPr/>
        <a:lstStyle/>
        <a:p>
          <a:r>
            <a:rPr lang="it-IT" dirty="0" smtClean="0"/>
            <a:t>SIT</a:t>
          </a:r>
          <a:endParaRPr lang="it-IT" dirty="0"/>
        </a:p>
      </dgm:t>
    </dgm:pt>
    <dgm:pt modelId="{376096DC-9F52-6F42-AE5D-1F546FFCC5AC}" type="parTrans" cxnId="{50103831-7F77-2C4E-9804-A3F495F1A3AC}">
      <dgm:prSet/>
      <dgm:spPr/>
      <dgm:t>
        <a:bodyPr/>
        <a:lstStyle/>
        <a:p>
          <a:endParaRPr lang="it-IT"/>
        </a:p>
      </dgm:t>
    </dgm:pt>
    <dgm:pt modelId="{5F00D692-C4BF-FA43-A075-C6DAB86E52A8}" type="sibTrans" cxnId="{50103831-7F77-2C4E-9804-A3F495F1A3AC}">
      <dgm:prSet/>
      <dgm:spPr/>
      <dgm:t>
        <a:bodyPr/>
        <a:lstStyle/>
        <a:p>
          <a:endParaRPr lang="it-IT"/>
        </a:p>
      </dgm:t>
    </dgm:pt>
    <dgm:pt modelId="{C6A3BD39-3634-AB4A-A382-A39744CB0341}">
      <dgm:prSet phldrT="[Testo]"/>
      <dgm:spPr/>
      <dgm:t>
        <a:bodyPr/>
        <a:lstStyle/>
        <a:p>
          <a:r>
            <a:rPr lang="it-IT" dirty="0" smtClean="0"/>
            <a:t>Direttive</a:t>
          </a:r>
          <a:endParaRPr lang="it-IT" dirty="0"/>
        </a:p>
      </dgm:t>
    </dgm:pt>
    <dgm:pt modelId="{B9FC60CB-2105-754E-844B-AC2130E58954}" type="parTrans" cxnId="{CD6B4F25-B96D-B646-97D8-B5DFA6244D1B}">
      <dgm:prSet/>
      <dgm:spPr/>
      <dgm:t>
        <a:bodyPr/>
        <a:lstStyle/>
        <a:p>
          <a:endParaRPr lang="it-IT"/>
        </a:p>
      </dgm:t>
    </dgm:pt>
    <dgm:pt modelId="{C4AD2CFA-62FC-644C-BCD0-DFB30E414F1C}" type="sibTrans" cxnId="{CD6B4F25-B96D-B646-97D8-B5DFA6244D1B}">
      <dgm:prSet/>
      <dgm:spPr/>
      <dgm:t>
        <a:bodyPr/>
        <a:lstStyle/>
        <a:p>
          <a:endParaRPr lang="it-IT"/>
        </a:p>
      </dgm:t>
    </dgm:pt>
    <dgm:pt modelId="{08E6E24D-1316-C24B-9791-C78FDA74F3F7}" type="pres">
      <dgm:prSet presAssocID="{18B56D7B-71C4-8F4B-83AF-89E180E83821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4B8064D-5753-974B-BC44-1E5D46CD00B4}" type="pres">
      <dgm:prSet presAssocID="{18B56D7B-71C4-8F4B-83AF-89E180E83821}" presName="triangle1" presStyleLbl="node1" presStyleIdx="0" presStyleCnt="4" custLinFactNeighborY="-626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C178A52-2A02-F94C-A4D0-CD8883C9691E}" type="pres">
      <dgm:prSet presAssocID="{18B56D7B-71C4-8F4B-83AF-89E180E83821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CDC0915-59E5-A247-812A-296664A7D8F7}" type="pres">
      <dgm:prSet presAssocID="{18B56D7B-71C4-8F4B-83AF-89E180E83821}" presName="triangle3" presStyleLbl="node1" presStyleIdx="2" presStyleCnt="4" custLinFactNeighborY="456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3CFBE9C-B5B6-D74A-AFB3-AAB6E929D649}" type="pres">
      <dgm:prSet presAssocID="{18B56D7B-71C4-8F4B-83AF-89E180E83821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321D08B-9FA0-2D4C-9121-C38B185C717D}" type="presOf" srcId="{18B56D7B-71C4-8F4B-83AF-89E180E83821}" destId="{08E6E24D-1316-C24B-9791-C78FDA74F3F7}" srcOrd="0" destOrd="0" presId="urn:microsoft.com/office/officeart/2005/8/layout/pyramid4"/>
    <dgm:cxn modelId="{E2872C50-EEBA-DF4E-BDE6-5AFACA14624A}" srcId="{18B56D7B-71C4-8F4B-83AF-89E180E83821}" destId="{0E640987-66ED-6944-8F2B-FFF641E405A0}" srcOrd="0" destOrd="0" parTransId="{3A35A65E-901D-1348-AFD8-A960853C8642}" sibTransId="{D287A2E6-9423-B04B-B102-E1A7E8937A3F}"/>
    <dgm:cxn modelId="{73D1F484-E495-ED44-A1CC-6EA3C9529AC8}" type="presOf" srcId="{73EE1511-D7EB-7D4D-8FA4-FEAFB2F4E4C4}" destId="{3C178A52-2A02-F94C-A4D0-CD8883C9691E}" srcOrd="0" destOrd="0" presId="urn:microsoft.com/office/officeart/2005/8/layout/pyramid4"/>
    <dgm:cxn modelId="{CD6B4F25-B96D-B646-97D8-B5DFA6244D1B}" srcId="{18B56D7B-71C4-8F4B-83AF-89E180E83821}" destId="{C6A3BD39-3634-AB4A-A382-A39744CB0341}" srcOrd="3" destOrd="0" parTransId="{B9FC60CB-2105-754E-844B-AC2130E58954}" sibTransId="{C4AD2CFA-62FC-644C-BCD0-DFB30E414F1C}"/>
    <dgm:cxn modelId="{3B579BA1-816D-DB4D-9C6E-5AE5DF1A3E4A}" type="presOf" srcId="{C6A3BD39-3634-AB4A-A382-A39744CB0341}" destId="{23CFBE9C-B5B6-D74A-AFB3-AAB6E929D649}" srcOrd="0" destOrd="0" presId="urn:microsoft.com/office/officeart/2005/8/layout/pyramid4"/>
    <dgm:cxn modelId="{50103831-7F77-2C4E-9804-A3F495F1A3AC}" srcId="{18B56D7B-71C4-8F4B-83AF-89E180E83821}" destId="{0539769C-ACBF-1645-9CF0-5C84FC24CB1C}" srcOrd="2" destOrd="0" parTransId="{376096DC-9F52-6F42-AE5D-1F546FFCC5AC}" sibTransId="{5F00D692-C4BF-FA43-A075-C6DAB86E52A8}"/>
    <dgm:cxn modelId="{215C739F-825A-7E43-B731-11486B860424}" type="presOf" srcId="{0E640987-66ED-6944-8F2B-FFF641E405A0}" destId="{14B8064D-5753-974B-BC44-1E5D46CD00B4}" srcOrd="0" destOrd="0" presId="urn:microsoft.com/office/officeart/2005/8/layout/pyramid4"/>
    <dgm:cxn modelId="{89B78BBA-6A65-8840-B0E8-6B9E33DB293F}" type="presOf" srcId="{0539769C-ACBF-1645-9CF0-5C84FC24CB1C}" destId="{6CDC0915-59E5-A247-812A-296664A7D8F7}" srcOrd="0" destOrd="0" presId="urn:microsoft.com/office/officeart/2005/8/layout/pyramid4"/>
    <dgm:cxn modelId="{A242692E-C446-114D-9997-5CA5933D2F16}" srcId="{18B56D7B-71C4-8F4B-83AF-89E180E83821}" destId="{73EE1511-D7EB-7D4D-8FA4-FEAFB2F4E4C4}" srcOrd="1" destOrd="0" parTransId="{3776E380-989D-AC45-93D8-890F6F8DB5F8}" sibTransId="{F822F040-CA1E-944E-8B50-FCE0E3C34CA7}"/>
    <dgm:cxn modelId="{02DE051E-7DD5-3C45-853D-F7977992A082}" type="presParOf" srcId="{08E6E24D-1316-C24B-9791-C78FDA74F3F7}" destId="{14B8064D-5753-974B-BC44-1E5D46CD00B4}" srcOrd="0" destOrd="0" presId="urn:microsoft.com/office/officeart/2005/8/layout/pyramid4"/>
    <dgm:cxn modelId="{F8B5F1AE-94E2-E24E-B8FF-5515B1FB04A8}" type="presParOf" srcId="{08E6E24D-1316-C24B-9791-C78FDA74F3F7}" destId="{3C178A52-2A02-F94C-A4D0-CD8883C9691E}" srcOrd="1" destOrd="0" presId="urn:microsoft.com/office/officeart/2005/8/layout/pyramid4"/>
    <dgm:cxn modelId="{95571496-5899-5741-8CF2-7628C882314E}" type="presParOf" srcId="{08E6E24D-1316-C24B-9791-C78FDA74F3F7}" destId="{6CDC0915-59E5-A247-812A-296664A7D8F7}" srcOrd="2" destOrd="0" presId="urn:microsoft.com/office/officeart/2005/8/layout/pyramid4"/>
    <dgm:cxn modelId="{A006B8F3-587F-1D42-8510-CF40435CB80B}" type="presParOf" srcId="{08E6E24D-1316-C24B-9791-C78FDA74F3F7}" destId="{23CFBE9C-B5B6-D74A-AFB3-AAB6E929D649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B2C3EF-B478-4646-8F18-4932B52E1EE0}" type="doc">
      <dgm:prSet loTypeId="urn:microsoft.com/office/officeart/2005/8/layout/radial6" loCatId="cycle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it-IT"/>
        </a:p>
      </dgm:t>
    </dgm:pt>
    <dgm:pt modelId="{714C78B0-458E-457C-882E-23E16BBC77A5}">
      <dgm:prSet phldrT="[Testo]"/>
      <dgm:spPr/>
      <dgm:t>
        <a:bodyPr/>
        <a:lstStyle/>
        <a:p>
          <a:r>
            <a:rPr lang="it-IT" dirty="0" smtClean="0"/>
            <a:t>IDT</a:t>
          </a:r>
          <a:endParaRPr lang="it-IT" dirty="0"/>
        </a:p>
      </dgm:t>
    </dgm:pt>
    <dgm:pt modelId="{F4EBEC5C-4DEC-4019-AA9C-848D84BA903D}" type="parTrans" cxnId="{7C7DE735-1285-4EE9-91E1-E8205D9F2489}">
      <dgm:prSet/>
      <dgm:spPr/>
      <dgm:t>
        <a:bodyPr/>
        <a:lstStyle/>
        <a:p>
          <a:endParaRPr lang="it-IT"/>
        </a:p>
      </dgm:t>
    </dgm:pt>
    <dgm:pt modelId="{0CB88440-AEAE-47D7-876F-C0D8C05BB782}" type="sibTrans" cxnId="{7C7DE735-1285-4EE9-91E1-E8205D9F2489}">
      <dgm:prSet/>
      <dgm:spPr/>
      <dgm:t>
        <a:bodyPr/>
        <a:lstStyle/>
        <a:p>
          <a:endParaRPr lang="it-IT"/>
        </a:p>
      </dgm:t>
    </dgm:pt>
    <dgm:pt modelId="{9C9C4234-763C-4E47-9249-433CA83BEF7D}">
      <dgm:prSet phldrT="[Testo]"/>
      <dgm:spPr/>
      <dgm:t>
        <a:bodyPr/>
        <a:lstStyle/>
        <a:p>
          <a:r>
            <a:rPr lang="it-IT" dirty="0" smtClean="0"/>
            <a:t>Settore Primario / Foreste</a:t>
          </a:r>
          <a:endParaRPr lang="it-IT" dirty="0"/>
        </a:p>
      </dgm:t>
    </dgm:pt>
    <dgm:pt modelId="{CE26A0B7-BD82-4A2A-B594-BD462B7C1640}" type="parTrans" cxnId="{88D19C3C-54F9-4BA2-950C-6D2EEE127DE6}">
      <dgm:prSet/>
      <dgm:spPr/>
      <dgm:t>
        <a:bodyPr/>
        <a:lstStyle/>
        <a:p>
          <a:endParaRPr lang="it-IT"/>
        </a:p>
      </dgm:t>
    </dgm:pt>
    <dgm:pt modelId="{396ECBE5-DF25-40DA-B609-7BDCA03F87E4}" type="sibTrans" cxnId="{88D19C3C-54F9-4BA2-950C-6D2EEE127DE6}">
      <dgm:prSet/>
      <dgm:spPr/>
      <dgm:t>
        <a:bodyPr/>
        <a:lstStyle/>
        <a:p>
          <a:endParaRPr lang="it-IT"/>
        </a:p>
      </dgm:t>
    </dgm:pt>
    <dgm:pt modelId="{730CEF2A-5974-4E64-8979-A47525F8BA42}">
      <dgm:prSet phldrT="[Testo]"/>
      <dgm:spPr/>
      <dgm:t>
        <a:bodyPr/>
        <a:lstStyle/>
        <a:p>
          <a:r>
            <a:rPr lang="it-IT" dirty="0" smtClean="0"/>
            <a:t>Ambiente</a:t>
          </a:r>
          <a:endParaRPr lang="it-IT" dirty="0"/>
        </a:p>
      </dgm:t>
    </dgm:pt>
    <dgm:pt modelId="{B2A19710-A60F-43AA-804A-D92AEA333697}" type="parTrans" cxnId="{39D21224-101D-4D8B-AFD3-37561937F772}">
      <dgm:prSet/>
      <dgm:spPr/>
      <dgm:t>
        <a:bodyPr/>
        <a:lstStyle/>
        <a:p>
          <a:endParaRPr lang="it-IT"/>
        </a:p>
      </dgm:t>
    </dgm:pt>
    <dgm:pt modelId="{8177B293-23DC-406F-B2FA-4BDE2EDCB126}" type="sibTrans" cxnId="{39D21224-101D-4D8B-AFD3-37561937F772}">
      <dgm:prSet/>
      <dgm:spPr/>
      <dgm:t>
        <a:bodyPr/>
        <a:lstStyle/>
        <a:p>
          <a:endParaRPr lang="it-IT"/>
        </a:p>
      </dgm:t>
    </dgm:pt>
    <dgm:pt modelId="{8967D416-77D6-4804-8EB5-8B99FB6473E1}">
      <dgm:prSet phldrT="[Testo]"/>
      <dgm:spPr/>
      <dgm:t>
        <a:bodyPr/>
        <a:lstStyle/>
        <a:p>
          <a:r>
            <a:rPr lang="it-IT" dirty="0" smtClean="0"/>
            <a:t>Catasto</a:t>
          </a:r>
          <a:endParaRPr lang="it-IT" dirty="0"/>
        </a:p>
      </dgm:t>
    </dgm:pt>
    <dgm:pt modelId="{879F9E8F-23B5-4A3A-AC76-D36A8799BC83}" type="parTrans" cxnId="{ED588949-58D2-4172-AE5B-FE58079FB1F6}">
      <dgm:prSet/>
      <dgm:spPr/>
      <dgm:t>
        <a:bodyPr/>
        <a:lstStyle/>
        <a:p>
          <a:endParaRPr lang="it-IT"/>
        </a:p>
      </dgm:t>
    </dgm:pt>
    <dgm:pt modelId="{814125F7-4EB6-47C6-B434-FAB75E990C32}" type="sibTrans" cxnId="{ED588949-58D2-4172-AE5B-FE58079FB1F6}">
      <dgm:prSet/>
      <dgm:spPr/>
      <dgm:t>
        <a:bodyPr/>
        <a:lstStyle/>
        <a:p>
          <a:endParaRPr lang="it-IT"/>
        </a:p>
      </dgm:t>
    </dgm:pt>
    <dgm:pt modelId="{63FFE402-914F-483B-8A90-B1F5A25F2774}">
      <dgm:prSet phldrT="[Testo]"/>
      <dgm:spPr/>
      <dgm:t>
        <a:bodyPr/>
        <a:lstStyle/>
        <a:p>
          <a:r>
            <a:rPr lang="it-IT" dirty="0" smtClean="0"/>
            <a:t>Protezione Civile</a:t>
          </a:r>
          <a:endParaRPr lang="it-IT" dirty="0"/>
        </a:p>
      </dgm:t>
    </dgm:pt>
    <dgm:pt modelId="{EA77FC09-478A-4B9F-BF59-FE3EE5F6731C}" type="parTrans" cxnId="{5D084FC9-3F24-4CBA-8024-DC3075543BFB}">
      <dgm:prSet/>
      <dgm:spPr/>
      <dgm:t>
        <a:bodyPr/>
        <a:lstStyle/>
        <a:p>
          <a:endParaRPr lang="it-IT"/>
        </a:p>
      </dgm:t>
    </dgm:pt>
    <dgm:pt modelId="{CFF783DD-7668-47C0-ADC1-2E1100010EE3}" type="sibTrans" cxnId="{5D084FC9-3F24-4CBA-8024-DC3075543BFB}">
      <dgm:prSet/>
      <dgm:spPr/>
      <dgm:t>
        <a:bodyPr/>
        <a:lstStyle/>
        <a:p>
          <a:endParaRPr lang="it-IT"/>
        </a:p>
      </dgm:t>
    </dgm:pt>
    <dgm:pt modelId="{1BA51689-504C-410E-B2C3-3EDA0BC5371D}">
      <dgm:prSet phldrT="[Testo]"/>
      <dgm:spPr/>
      <dgm:t>
        <a:bodyPr/>
        <a:lstStyle/>
        <a:p>
          <a:r>
            <a:rPr lang="it-IT" dirty="0" smtClean="0"/>
            <a:t>Urbanistica</a:t>
          </a:r>
          <a:endParaRPr lang="it-IT" dirty="0"/>
        </a:p>
      </dgm:t>
    </dgm:pt>
    <dgm:pt modelId="{67889B96-28F7-46CD-8A5D-FB3F851E8F8C}" type="parTrans" cxnId="{9D464CD8-9837-42F5-80BD-B67D48602111}">
      <dgm:prSet/>
      <dgm:spPr/>
      <dgm:t>
        <a:bodyPr/>
        <a:lstStyle/>
        <a:p>
          <a:endParaRPr lang="it-IT"/>
        </a:p>
      </dgm:t>
    </dgm:pt>
    <dgm:pt modelId="{B8F874D8-6A52-4F32-8D85-5EDE18B139FB}" type="sibTrans" cxnId="{9D464CD8-9837-42F5-80BD-B67D48602111}">
      <dgm:prSet/>
      <dgm:spPr/>
      <dgm:t>
        <a:bodyPr/>
        <a:lstStyle/>
        <a:p>
          <a:endParaRPr lang="it-IT"/>
        </a:p>
      </dgm:t>
    </dgm:pt>
    <dgm:pt modelId="{B08BE4D7-7187-4F6A-97E6-4F2AC92CEB29}">
      <dgm:prSet phldrT="[Testo]"/>
      <dgm:spPr/>
      <dgm:t>
        <a:bodyPr/>
        <a:lstStyle/>
        <a:p>
          <a:r>
            <a:rPr lang="it-IT" dirty="0" smtClean="0"/>
            <a:t>Mobilità</a:t>
          </a:r>
          <a:endParaRPr lang="it-IT" dirty="0"/>
        </a:p>
      </dgm:t>
    </dgm:pt>
    <dgm:pt modelId="{212D1545-2C36-4DFE-A214-EF47D596E199}" type="parTrans" cxnId="{D490C167-7D93-4816-88BE-0DFC207D3640}">
      <dgm:prSet/>
      <dgm:spPr/>
      <dgm:t>
        <a:bodyPr/>
        <a:lstStyle/>
        <a:p>
          <a:endParaRPr lang="it-IT"/>
        </a:p>
      </dgm:t>
    </dgm:pt>
    <dgm:pt modelId="{9E015B5B-3843-488D-949E-4FD63683EE04}" type="sibTrans" cxnId="{D490C167-7D93-4816-88BE-0DFC207D3640}">
      <dgm:prSet/>
      <dgm:spPr/>
      <dgm:t>
        <a:bodyPr/>
        <a:lstStyle/>
        <a:p>
          <a:endParaRPr lang="it-IT"/>
        </a:p>
      </dgm:t>
    </dgm:pt>
    <dgm:pt modelId="{3649E8B3-852E-4800-87A9-E413F4C1F161}">
      <dgm:prSet phldrT="[Testo]"/>
      <dgm:spPr/>
      <dgm:t>
        <a:bodyPr/>
        <a:lstStyle/>
        <a:p>
          <a:r>
            <a:rPr lang="it-IT" dirty="0" smtClean="0"/>
            <a:t>Difesa Suolo</a:t>
          </a:r>
          <a:endParaRPr lang="it-IT" dirty="0"/>
        </a:p>
      </dgm:t>
    </dgm:pt>
    <dgm:pt modelId="{4619A7A9-4A66-411A-94E6-73E8165E0AB2}" type="parTrans" cxnId="{5AFC9D30-27B7-4359-82D2-3E243BC848B5}">
      <dgm:prSet/>
      <dgm:spPr/>
      <dgm:t>
        <a:bodyPr/>
        <a:lstStyle/>
        <a:p>
          <a:endParaRPr lang="it-IT"/>
        </a:p>
      </dgm:t>
    </dgm:pt>
    <dgm:pt modelId="{5248CE7F-BB8E-4432-A978-F2CB582636B8}" type="sibTrans" cxnId="{5AFC9D30-27B7-4359-82D2-3E243BC848B5}">
      <dgm:prSet/>
      <dgm:spPr/>
      <dgm:t>
        <a:bodyPr/>
        <a:lstStyle/>
        <a:p>
          <a:endParaRPr lang="it-IT"/>
        </a:p>
      </dgm:t>
    </dgm:pt>
    <dgm:pt modelId="{A77535C2-7056-43E9-9FC9-0EFAAC06E5D2}">
      <dgm:prSet phldrT="[Testo]"/>
      <dgm:spPr/>
      <dgm:t>
        <a:bodyPr/>
        <a:lstStyle/>
        <a:p>
          <a:r>
            <a:rPr lang="it-IT" dirty="0" smtClean="0"/>
            <a:t>ALTRE IDT</a:t>
          </a:r>
          <a:endParaRPr lang="it-IT" dirty="0"/>
        </a:p>
      </dgm:t>
    </dgm:pt>
    <dgm:pt modelId="{BEA416E4-2324-4F1C-9B62-B760FE5626BE}" type="parTrans" cxnId="{1ED8BB64-8AEA-4495-8BC9-72B1DACF7D31}">
      <dgm:prSet/>
      <dgm:spPr/>
      <dgm:t>
        <a:bodyPr/>
        <a:lstStyle/>
        <a:p>
          <a:endParaRPr lang="it-IT"/>
        </a:p>
      </dgm:t>
    </dgm:pt>
    <dgm:pt modelId="{B22E1ECE-13BA-4ED5-B53D-F6EBAF773CD8}" type="sibTrans" cxnId="{1ED8BB64-8AEA-4495-8BC9-72B1DACF7D31}">
      <dgm:prSet/>
      <dgm:spPr/>
      <dgm:t>
        <a:bodyPr/>
        <a:lstStyle/>
        <a:p>
          <a:endParaRPr lang="it-IT"/>
        </a:p>
      </dgm:t>
    </dgm:pt>
    <dgm:pt modelId="{05BBF5A8-4DA5-476F-BBD4-7FBBE4214446}" type="pres">
      <dgm:prSet presAssocID="{95B2C3EF-B478-4646-8F18-4932B52E1EE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D7C4518-DA85-435B-80A8-0CC7BA9EF09D}" type="pres">
      <dgm:prSet presAssocID="{714C78B0-458E-457C-882E-23E16BBC77A5}" presName="centerShape" presStyleLbl="node0" presStyleIdx="0" presStyleCnt="1"/>
      <dgm:spPr/>
      <dgm:t>
        <a:bodyPr/>
        <a:lstStyle/>
        <a:p>
          <a:endParaRPr lang="it-IT"/>
        </a:p>
      </dgm:t>
    </dgm:pt>
    <dgm:pt modelId="{6A651AEA-7E1E-4B71-8DD9-6D5B9824E57F}" type="pres">
      <dgm:prSet presAssocID="{9C9C4234-763C-4E47-9249-433CA83BEF7D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38ADC-5315-46F7-AF06-8D208FE541FD}" type="pres">
      <dgm:prSet presAssocID="{9C9C4234-763C-4E47-9249-433CA83BEF7D}" presName="dummy" presStyleCnt="0"/>
      <dgm:spPr/>
    </dgm:pt>
    <dgm:pt modelId="{7AEBA386-35C2-4324-A933-070DA2E00F09}" type="pres">
      <dgm:prSet presAssocID="{396ECBE5-DF25-40DA-B609-7BDCA03F87E4}" presName="sibTrans" presStyleLbl="sibTrans2D1" presStyleIdx="0" presStyleCnt="8"/>
      <dgm:spPr/>
      <dgm:t>
        <a:bodyPr/>
        <a:lstStyle/>
        <a:p>
          <a:endParaRPr lang="it-IT"/>
        </a:p>
      </dgm:t>
    </dgm:pt>
    <dgm:pt modelId="{F84EA6DD-D87B-47A7-96C8-31AD594B9E44}" type="pres">
      <dgm:prSet presAssocID="{730CEF2A-5974-4E64-8979-A47525F8BA42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E86568E-D71E-4F73-B493-793EEA587534}" type="pres">
      <dgm:prSet presAssocID="{730CEF2A-5974-4E64-8979-A47525F8BA42}" presName="dummy" presStyleCnt="0"/>
      <dgm:spPr/>
    </dgm:pt>
    <dgm:pt modelId="{708A9356-D806-463E-AA0C-4FF7042DF97B}" type="pres">
      <dgm:prSet presAssocID="{8177B293-23DC-406F-B2FA-4BDE2EDCB126}" presName="sibTrans" presStyleLbl="sibTrans2D1" presStyleIdx="1" presStyleCnt="8"/>
      <dgm:spPr/>
      <dgm:t>
        <a:bodyPr/>
        <a:lstStyle/>
        <a:p>
          <a:endParaRPr lang="it-IT"/>
        </a:p>
      </dgm:t>
    </dgm:pt>
    <dgm:pt modelId="{05513073-F5BC-42CC-8DC2-E794DDD7F04D}" type="pres">
      <dgm:prSet presAssocID="{8967D416-77D6-4804-8EB5-8B99FB6473E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9BE5BDB-6117-4171-93DB-BEC855243BEB}" type="pres">
      <dgm:prSet presAssocID="{8967D416-77D6-4804-8EB5-8B99FB6473E1}" presName="dummy" presStyleCnt="0"/>
      <dgm:spPr/>
    </dgm:pt>
    <dgm:pt modelId="{D85B2A53-D08C-4681-A3F9-A76D3AFE81BD}" type="pres">
      <dgm:prSet presAssocID="{814125F7-4EB6-47C6-B434-FAB75E990C32}" presName="sibTrans" presStyleLbl="sibTrans2D1" presStyleIdx="2" presStyleCnt="8"/>
      <dgm:spPr/>
      <dgm:t>
        <a:bodyPr/>
        <a:lstStyle/>
        <a:p>
          <a:endParaRPr lang="it-IT"/>
        </a:p>
      </dgm:t>
    </dgm:pt>
    <dgm:pt modelId="{AF094216-43C1-4239-BCE1-1D32E77D67B0}" type="pres">
      <dgm:prSet presAssocID="{63FFE402-914F-483B-8A90-B1F5A25F2774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DE6E285-764F-4F28-AEAF-DFB8AA7DE386}" type="pres">
      <dgm:prSet presAssocID="{63FFE402-914F-483B-8A90-B1F5A25F2774}" presName="dummy" presStyleCnt="0"/>
      <dgm:spPr/>
    </dgm:pt>
    <dgm:pt modelId="{172ECE53-6F21-4C5E-8E2A-41D5C1241555}" type="pres">
      <dgm:prSet presAssocID="{CFF783DD-7668-47C0-ADC1-2E1100010EE3}" presName="sibTrans" presStyleLbl="sibTrans2D1" presStyleIdx="3" presStyleCnt="8"/>
      <dgm:spPr/>
      <dgm:t>
        <a:bodyPr/>
        <a:lstStyle/>
        <a:p>
          <a:endParaRPr lang="it-IT"/>
        </a:p>
      </dgm:t>
    </dgm:pt>
    <dgm:pt modelId="{E5E1494E-7434-46DC-BB3E-6ECF5BABA20E}" type="pres">
      <dgm:prSet presAssocID="{1BA51689-504C-410E-B2C3-3EDA0BC5371D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C6F4DF-94E1-438F-B756-65D189B1BCBE}" type="pres">
      <dgm:prSet presAssocID="{1BA51689-504C-410E-B2C3-3EDA0BC5371D}" presName="dummy" presStyleCnt="0"/>
      <dgm:spPr/>
    </dgm:pt>
    <dgm:pt modelId="{73F83D7D-42C2-48C1-AA55-4A1089BC4020}" type="pres">
      <dgm:prSet presAssocID="{B8F874D8-6A52-4F32-8D85-5EDE18B139FB}" presName="sibTrans" presStyleLbl="sibTrans2D1" presStyleIdx="4" presStyleCnt="8"/>
      <dgm:spPr/>
      <dgm:t>
        <a:bodyPr/>
        <a:lstStyle/>
        <a:p>
          <a:endParaRPr lang="it-IT"/>
        </a:p>
      </dgm:t>
    </dgm:pt>
    <dgm:pt modelId="{EC94284A-C4CA-4970-8EBF-70AC026F26D6}" type="pres">
      <dgm:prSet presAssocID="{B08BE4D7-7187-4F6A-97E6-4F2AC92CEB29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0819A68-78EE-40D7-91DE-81441F350679}" type="pres">
      <dgm:prSet presAssocID="{B08BE4D7-7187-4F6A-97E6-4F2AC92CEB29}" presName="dummy" presStyleCnt="0"/>
      <dgm:spPr/>
    </dgm:pt>
    <dgm:pt modelId="{AA168998-71C0-4C24-A289-B70021E72A2A}" type="pres">
      <dgm:prSet presAssocID="{9E015B5B-3843-488D-949E-4FD63683EE04}" presName="sibTrans" presStyleLbl="sibTrans2D1" presStyleIdx="5" presStyleCnt="8"/>
      <dgm:spPr/>
      <dgm:t>
        <a:bodyPr/>
        <a:lstStyle/>
        <a:p>
          <a:endParaRPr lang="it-IT"/>
        </a:p>
      </dgm:t>
    </dgm:pt>
    <dgm:pt modelId="{79F09CF4-2B61-4CCA-905B-9F8BE369DCB4}" type="pres">
      <dgm:prSet presAssocID="{3649E8B3-852E-4800-87A9-E413F4C1F161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23605CF-7651-4B33-899D-DCD2A8D79BDE}" type="pres">
      <dgm:prSet presAssocID="{3649E8B3-852E-4800-87A9-E413F4C1F161}" presName="dummy" presStyleCnt="0"/>
      <dgm:spPr/>
    </dgm:pt>
    <dgm:pt modelId="{1B27D7AB-38C3-4983-8C80-1D57AA66CA0F}" type="pres">
      <dgm:prSet presAssocID="{5248CE7F-BB8E-4432-A978-F2CB582636B8}" presName="sibTrans" presStyleLbl="sibTrans2D1" presStyleIdx="6" presStyleCnt="8"/>
      <dgm:spPr/>
      <dgm:t>
        <a:bodyPr/>
        <a:lstStyle/>
        <a:p>
          <a:endParaRPr lang="it-IT"/>
        </a:p>
      </dgm:t>
    </dgm:pt>
    <dgm:pt modelId="{3F917A70-9A84-4DC2-B6EE-FCDC0F5CDC2F}" type="pres">
      <dgm:prSet presAssocID="{A77535C2-7056-43E9-9FC9-0EFAAC06E5D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56AAA88-C48A-4664-B955-1C7A40A70418}" type="pres">
      <dgm:prSet presAssocID="{A77535C2-7056-43E9-9FC9-0EFAAC06E5D2}" presName="dummy" presStyleCnt="0"/>
      <dgm:spPr/>
    </dgm:pt>
    <dgm:pt modelId="{0B5E9551-C334-40AD-90D9-A13D48BD61AF}" type="pres">
      <dgm:prSet presAssocID="{B22E1ECE-13BA-4ED5-B53D-F6EBAF773CD8}" presName="sibTrans" presStyleLbl="sibTrans2D1" presStyleIdx="7" presStyleCnt="8"/>
      <dgm:spPr/>
      <dgm:t>
        <a:bodyPr/>
        <a:lstStyle/>
        <a:p>
          <a:endParaRPr lang="it-IT"/>
        </a:p>
      </dgm:t>
    </dgm:pt>
  </dgm:ptLst>
  <dgm:cxnLst>
    <dgm:cxn modelId="{1952ACAF-3A1C-4777-A939-D0BC39EEC571}" type="presOf" srcId="{8177B293-23DC-406F-B2FA-4BDE2EDCB126}" destId="{708A9356-D806-463E-AA0C-4FF7042DF97B}" srcOrd="0" destOrd="0" presId="urn:microsoft.com/office/officeart/2005/8/layout/radial6"/>
    <dgm:cxn modelId="{A4B3BD0A-8FDA-4B82-B416-C3FFC084371F}" type="presOf" srcId="{9E015B5B-3843-488D-949E-4FD63683EE04}" destId="{AA168998-71C0-4C24-A289-B70021E72A2A}" srcOrd="0" destOrd="0" presId="urn:microsoft.com/office/officeart/2005/8/layout/radial6"/>
    <dgm:cxn modelId="{9D464CD8-9837-42F5-80BD-B67D48602111}" srcId="{714C78B0-458E-457C-882E-23E16BBC77A5}" destId="{1BA51689-504C-410E-B2C3-3EDA0BC5371D}" srcOrd="4" destOrd="0" parTransId="{67889B96-28F7-46CD-8A5D-FB3F851E8F8C}" sibTransId="{B8F874D8-6A52-4F32-8D85-5EDE18B139FB}"/>
    <dgm:cxn modelId="{3E59E3EF-7B92-47DB-AE38-930C2FFFDD40}" type="presOf" srcId="{B08BE4D7-7187-4F6A-97E6-4F2AC92CEB29}" destId="{EC94284A-C4CA-4970-8EBF-70AC026F26D6}" srcOrd="0" destOrd="0" presId="urn:microsoft.com/office/officeart/2005/8/layout/radial6"/>
    <dgm:cxn modelId="{F860F15A-BB13-484C-BC78-C1B38AD6893C}" type="presOf" srcId="{396ECBE5-DF25-40DA-B609-7BDCA03F87E4}" destId="{7AEBA386-35C2-4324-A933-070DA2E00F09}" srcOrd="0" destOrd="0" presId="urn:microsoft.com/office/officeart/2005/8/layout/radial6"/>
    <dgm:cxn modelId="{D490C167-7D93-4816-88BE-0DFC207D3640}" srcId="{714C78B0-458E-457C-882E-23E16BBC77A5}" destId="{B08BE4D7-7187-4F6A-97E6-4F2AC92CEB29}" srcOrd="5" destOrd="0" parTransId="{212D1545-2C36-4DFE-A214-EF47D596E199}" sibTransId="{9E015B5B-3843-488D-949E-4FD63683EE04}"/>
    <dgm:cxn modelId="{7C7DE735-1285-4EE9-91E1-E8205D9F2489}" srcId="{95B2C3EF-B478-4646-8F18-4932B52E1EE0}" destId="{714C78B0-458E-457C-882E-23E16BBC77A5}" srcOrd="0" destOrd="0" parTransId="{F4EBEC5C-4DEC-4019-AA9C-848D84BA903D}" sibTransId="{0CB88440-AEAE-47D7-876F-C0D8C05BB782}"/>
    <dgm:cxn modelId="{39D21224-101D-4D8B-AFD3-37561937F772}" srcId="{714C78B0-458E-457C-882E-23E16BBC77A5}" destId="{730CEF2A-5974-4E64-8979-A47525F8BA42}" srcOrd="1" destOrd="0" parTransId="{B2A19710-A60F-43AA-804A-D92AEA333697}" sibTransId="{8177B293-23DC-406F-B2FA-4BDE2EDCB126}"/>
    <dgm:cxn modelId="{1ED8BB64-8AEA-4495-8BC9-72B1DACF7D31}" srcId="{714C78B0-458E-457C-882E-23E16BBC77A5}" destId="{A77535C2-7056-43E9-9FC9-0EFAAC06E5D2}" srcOrd="7" destOrd="0" parTransId="{BEA416E4-2324-4F1C-9B62-B760FE5626BE}" sibTransId="{B22E1ECE-13BA-4ED5-B53D-F6EBAF773CD8}"/>
    <dgm:cxn modelId="{7A2167C2-A367-47E2-B6EB-909DD053CC74}" type="presOf" srcId="{B8F874D8-6A52-4F32-8D85-5EDE18B139FB}" destId="{73F83D7D-42C2-48C1-AA55-4A1089BC4020}" srcOrd="0" destOrd="0" presId="urn:microsoft.com/office/officeart/2005/8/layout/radial6"/>
    <dgm:cxn modelId="{EDAF5AEB-9DAA-4834-8BF5-8751FF606EB0}" type="presOf" srcId="{9C9C4234-763C-4E47-9249-433CA83BEF7D}" destId="{6A651AEA-7E1E-4B71-8DD9-6D5B9824E57F}" srcOrd="0" destOrd="0" presId="urn:microsoft.com/office/officeart/2005/8/layout/radial6"/>
    <dgm:cxn modelId="{88D19C3C-54F9-4BA2-950C-6D2EEE127DE6}" srcId="{714C78B0-458E-457C-882E-23E16BBC77A5}" destId="{9C9C4234-763C-4E47-9249-433CA83BEF7D}" srcOrd="0" destOrd="0" parTransId="{CE26A0B7-BD82-4A2A-B594-BD462B7C1640}" sibTransId="{396ECBE5-DF25-40DA-B609-7BDCA03F87E4}"/>
    <dgm:cxn modelId="{4EEE0F9C-2757-4E11-A3AF-EB290490FD4F}" type="presOf" srcId="{1BA51689-504C-410E-B2C3-3EDA0BC5371D}" destId="{E5E1494E-7434-46DC-BB3E-6ECF5BABA20E}" srcOrd="0" destOrd="0" presId="urn:microsoft.com/office/officeart/2005/8/layout/radial6"/>
    <dgm:cxn modelId="{5D084FC9-3F24-4CBA-8024-DC3075543BFB}" srcId="{714C78B0-458E-457C-882E-23E16BBC77A5}" destId="{63FFE402-914F-483B-8A90-B1F5A25F2774}" srcOrd="3" destOrd="0" parTransId="{EA77FC09-478A-4B9F-BF59-FE3EE5F6731C}" sibTransId="{CFF783DD-7668-47C0-ADC1-2E1100010EE3}"/>
    <dgm:cxn modelId="{D1A0C36B-6832-4D3A-887A-46406258CE2B}" type="presOf" srcId="{814125F7-4EB6-47C6-B434-FAB75E990C32}" destId="{D85B2A53-D08C-4681-A3F9-A76D3AFE81BD}" srcOrd="0" destOrd="0" presId="urn:microsoft.com/office/officeart/2005/8/layout/radial6"/>
    <dgm:cxn modelId="{5810B7AD-ACD5-482A-9E07-611BE6B6D70F}" type="presOf" srcId="{CFF783DD-7668-47C0-ADC1-2E1100010EE3}" destId="{172ECE53-6F21-4C5E-8E2A-41D5C1241555}" srcOrd="0" destOrd="0" presId="urn:microsoft.com/office/officeart/2005/8/layout/radial6"/>
    <dgm:cxn modelId="{EF19FD9C-106D-40A2-ADE8-0CFB9721702D}" type="presOf" srcId="{B22E1ECE-13BA-4ED5-B53D-F6EBAF773CD8}" destId="{0B5E9551-C334-40AD-90D9-A13D48BD61AF}" srcOrd="0" destOrd="0" presId="urn:microsoft.com/office/officeart/2005/8/layout/radial6"/>
    <dgm:cxn modelId="{DA785DC2-E0F5-45CE-862A-B7440D0E1FAB}" type="presOf" srcId="{A77535C2-7056-43E9-9FC9-0EFAAC06E5D2}" destId="{3F917A70-9A84-4DC2-B6EE-FCDC0F5CDC2F}" srcOrd="0" destOrd="0" presId="urn:microsoft.com/office/officeart/2005/8/layout/radial6"/>
    <dgm:cxn modelId="{3FDA4576-13A4-43C1-B3DD-4659CAA30E56}" type="presOf" srcId="{5248CE7F-BB8E-4432-A978-F2CB582636B8}" destId="{1B27D7AB-38C3-4983-8C80-1D57AA66CA0F}" srcOrd="0" destOrd="0" presId="urn:microsoft.com/office/officeart/2005/8/layout/radial6"/>
    <dgm:cxn modelId="{A56BAE5C-C7D5-4BC4-9744-10087232071F}" type="presOf" srcId="{95B2C3EF-B478-4646-8F18-4932B52E1EE0}" destId="{05BBF5A8-4DA5-476F-BBD4-7FBBE4214446}" srcOrd="0" destOrd="0" presId="urn:microsoft.com/office/officeart/2005/8/layout/radial6"/>
    <dgm:cxn modelId="{ED588949-58D2-4172-AE5B-FE58079FB1F6}" srcId="{714C78B0-458E-457C-882E-23E16BBC77A5}" destId="{8967D416-77D6-4804-8EB5-8B99FB6473E1}" srcOrd="2" destOrd="0" parTransId="{879F9E8F-23B5-4A3A-AC76-D36A8799BC83}" sibTransId="{814125F7-4EB6-47C6-B434-FAB75E990C32}"/>
    <dgm:cxn modelId="{552AB3EF-467E-43FF-BC3A-6A3CD98D6419}" type="presOf" srcId="{8967D416-77D6-4804-8EB5-8B99FB6473E1}" destId="{05513073-F5BC-42CC-8DC2-E794DDD7F04D}" srcOrd="0" destOrd="0" presId="urn:microsoft.com/office/officeart/2005/8/layout/radial6"/>
    <dgm:cxn modelId="{F1B0F912-1AE7-46F1-AB88-F3667F92CE1A}" type="presOf" srcId="{714C78B0-458E-457C-882E-23E16BBC77A5}" destId="{1D7C4518-DA85-435B-80A8-0CC7BA9EF09D}" srcOrd="0" destOrd="0" presId="urn:microsoft.com/office/officeart/2005/8/layout/radial6"/>
    <dgm:cxn modelId="{5AFC9D30-27B7-4359-82D2-3E243BC848B5}" srcId="{714C78B0-458E-457C-882E-23E16BBC77A5}" destId="{3649E8B3-852E-4800-87A9-E413F4C1F161}" srcOrd="6" destOrd="0" parTransId="{4619A7A9-4A66-411A-94E6-73E8165E0AB2}" sibTransId="{5248CE7F-BB8E-4432-A978-F2CB582636B8}"/>
    <dgm:cxn modelId="{4E64DC05-F2B5-480D-8EDB-6AFEC0CFAA4B}" type="presOf" srcId="{3649E8B3-852E-4800-87A9-E413F4C1F161}" destId="{79F09CF4-2B61-4CCA-905B-9F8BE369DCB4}" srcOrd="0" destOrd="0" presId="urn:microsoft.com/office/officeart/2005/8/layout/radial6"/>
    <dgm:cxn modelId="{0990CAE4-D619-44DB-B058-B4B09C0DEEC3}" type="presOf" srcId="{730CEF2A-5974-4E64-8979-A47525F8BA42}" destId="{F84EA6DD-D87B-47A7-96C8-31AD594B9E44}" srcOrd="0" destOrd="0" presId="urn:microsoft.com/office/officeart/2005/8/layout/radial6"/>
    <dgm:cxn modelId="{0B19ADC4-CDB4-4562-8E7A-B3BE18CCF0DC}" type="presOf" srcId="{63FFE402-914F-483B-8A90-B1F5A25F2774}" destId="{AF094216-43C1-4239-BCE1-1D32E77D67B0}" srcOrd="0" destOrd="0" presId="urn:microsoft.com/office/officeart/2005/8/layout/radial6"/>
    <dgm:cxn modelId="{B8CC1F9A-DADB-4CB7-9FB5-5CB44944998E}" type="presParOf" srcId="{05BBF5A8-4DA5-476F-BBD4-7FBBE4214446}" destId="{1D7C4518-DA85-435B-80A8-0CC7BA9EF09D}" srcOrd="0" destOrd="0" presId="urn:microsoft.com/office/officeart/2005/8/layout/radial6"/>
    <dgm:cxn modelId="{834EA3A6-46AE-4818-A4E6-9263021C0196}" type="presParOf" srcId="{05BBF5A8-4DA5-476F-BBD4-7FBBE4214446}" destId="{6A651AEA-7E1E-4B71-8DD9-6D5B9824E57F}" srcOrd="1" destOrd="0" presId="urn:microsoft.com/office/officeart/2005/8/layout/radial6"/>
    <dgm:cxn modelId="{AAA3B4B8-844D-4112-B74E-D58A05D5F1CC}" type="presParOf" srcId="{05BBF5A8-4DA5-476F-BBD4-7FBBE4214446}" destId="{E2A38ADC-5315-46F7-AF06-8D208FE541FD}" srcOrd="2" destOrd="0" presId="urn:microsoft.com/office/officeart/2005/8/layout/radial6"/>
    <dgm:cxn modelId="{24BBDE46-F95B-4C1C-9454-29EFA32357D0}" type="presParOf" srcId="{05BBF5A8-4DA5-476F-BBD4-7FBBE4214446}" destId="{7AEBA386-35C2-4324-A933-070DA2E00F09}" srcOrd="3" destOrd="0" presId="urn:microsoft.com/office/officeart/2005/8/layout/radial6"/>
    <dgm:cxn modelId="{6129765A-493C-49FB-BDE2-B58883DA51A7}" type="presParOf" srcId="{05BBF5A8-4DA5-476F-BBD4-7FBBE4214446}" destId="{F84EA6DD-D87B-47A7-96C8-31AD594B9E44}" srcOrd="4" destOrd="0" presId="urn:microsoft.com/office/officeart/2005/8/layout/radial6"/>
    <dgm:cxn modelId="{CFC33913-7C13-4532-81C3-7F4007C89D91}" type="presParOf" srcId="{05BBF5A8-4DA5-476F-BBD4-7FBBE4214446}" destId="{9E86568E-D71E-4F73-B493-793EEA587534}" srcOrd="5" destOrd="0" presId="urn:microsoft.com/office/officeart/2005/8/layout/radial6"/>
    <dgm:cxn modelId="{A01EAF77-B9B2-4519-92DE-6A9138A469A3}" type="presParOf" srcId="{05BBF5A8-4DA5-476F-BBD4-7FBBE4214446}" destId="{708A9356-D806-463E-AA0C-4FF7042DF97B}" srcOrd="6" destOrd="0" presId="urn:microsoft.com/office/officeart/2005/8/layout/radial6"/>
    <dgm:cxn modelId="{6525DBA1-28B6-409F-93B6-9A24B0C592D9}" type="presParOf" srcId="{05BBF5A8-4DA5-476F-BBD4-7FBBE4214446}" destId="{05513073-F5BC-42CC-8DC2-E794DDD7F04D}" srcOrd="7" destOrd="0" presId="urn:microsoft.com/office/officeart/2005/8/layout/radial6"/>
    <dgm:cxn modelId="{8C67DEE2-FAF6-460A-BF18-7BFE8F70FFC8}" type="presParOf" srcId="{05BBF5A8-4DA5-476F-BBD4-7FBBE4214446}" destId="{89BE5BDB-6117-4171-93DB-BEC855243BEB}" srcOrd="8" destOrd="0" presId="urn:microsoft.com/office/officeart/2005/8/layout/radial6"/>
    <dgm:cxn modelId="{DD9E0711-AB7F-4A0D-8FEC-2CA5A5B82616}" type="presParOf" srcId="{05BBF5A8-4DA5-476F-BBD4-7FBBE4214446}" destId="{D85B2A53-D08C-4681-A3F9-A76D3AFE81BD}" srcOrd="9" destOrd="0" presId="urn:microsoft.com/office/officeart/2005/8/layout/radial6"/>
    <dgm:cxn modelId="{C2B8F50D-E6F1-4F6B-AA83-23D8116F9BFB}" type="presParOf" srcId="{05BBF5A8-4DA5-476F-BBD4-7FBBE4214446}" destId="{AF094216-43C1-4239-BCE1-1D32E77D67B0}" srcOrd="10" destOrd="0" presId="urn:microsoft.com/office/officeart/2005/8/layout/radial6"/>
    <dgm:cxn modelId="{F6F323E8-BCE7-401B-9AB5-A3E5A6D1B2E0}" type="presParOf" srcId="{05BBF5A8-4DA5-476F-BBD4-7FBBE4214446}" destId="{8DE6E285-764F-4F28-AEAF-DFB8AA7DE386}" srcOrd="11" destOrd="0" presId="urn:microsoft.com/office/officeart/2005/8/layout/radial6"/>
    <dgm:cxn modelId="{45F4CA20-B8E8-44F9-820E-8E72ADE0B1EE}" type="presParOf" srcId="{05BBF5A8-4DA5-476F-BBD4-7FBBE4214446}" destId="{172ECE53-6F21-4C5E-8E2A-41D5C1241555}" srcOrd="12" destOrd="0" presId="urn:microsoft.com/office/officeart/2005/8/layout/radial6"/>
    <dgm:cxn modelId="{666BA377-D18F-43D7-BE78-150FC7769749}" type="presParOf" srcId="{05BBF5A8-4DA5-476F-BBD4-7FBBE4214446}" destId="{E5E1494E-7434-46DC-BB3E-6ECF5BABA20E}" srcOrd="13" destOrd="0" presId="urn:microsoft.com/office/officeart/2005/8/layout/radial6"/>
    <dgm:cxn modelId="{4E708536-B0F7-4DF3-83BB-FEFBF1653693}" type="presParOf" srcId="{05BBF5A8-4DA5-476F-BBD4-7FBBE4214446}" destId="{8EC6F4DF-94E1-438F-B756-65D189B1BCBE}" srcOrd="14" destOrd="0" presId="urn:microsoft.com/office/officeart/2005/8/layout/radial6"/>
    <dgm:cxn modelId="{E217A1AA-D960-4587-8B75-A9BCCA38B1A5}" type="presParOf" srcId="{05BBF5A8-4DA5-476F-BBD4-7FBBE4214446}" destId="{73F83D7D-42C2-48C1-AA55-4A1089BC4020}" srcOrd="15" destOrd="0" presId="urn:microsoft.com/office/officeart/2005/8/layout/radial6"/>
    <dgm:cxn modelId="{4516D404-2632-486D-9014-5A0A39C0DE70}" type="presParOf" srcId="{05BBF5A8-4DA5-476F-BBD4-7FBBE4214446}" destId="{EC94284A-C4CA-4970-8EBF-70AC026F26D6}" srcOrd="16" destOrd="0" presId="urn:microsoft.com/office/officeart/2005/8/layout/radial6"/>
    <dgm:cxn modelId="{92266A32-36B4-4CCF-A907-8C7E4988C245}" type="presParOf" srcId="{05BBF5A8-4DA5-476F-BBD4-7FBBE4214446}" destId="{20819A68-78EE-40D7-91DE-81441F350679}" srcOrd="17" destOrd="0" presId="urn:microsoft.com/office/officeart/2005/8/layout/radial6"/>
    <dgm:cxn modelId="{CC9B2913-CB9C-4B43-AABE-FA7B7D19ABCA}" type="presParOf" srcId="{05BBF5A8-4DA5-476F-BBD4-7FBBE4214446}" destId="{AA168998-71C0-4C24-A289-B70021E72A2A}" srcOrd="18" destOrd="0" presId="urn:microsoft.com/office/officeart/2005/8/layout/radial6"/>
    <dgm:cxn modelId="{BACF9025-0D08-4C64-9EFB-E4FD14316073}" type="presParOf" srcId="{05BBF5A8-4DA5-476F-BBD4-7FBBE4214446}" destId="{79F09CF4-2B61-4CCA-905B-9F8BE369DCB4}" srcOrd="19" destOrd="0" presId="urn:microsoft.com/office/officeart/2005/8/layout/radial6"/>
    <dgm:cxn modelId="{E152DF99-7019-49F0-BE4E-B3DE074DA503}" type="presParOf" srcId="{05BBF5A8-4DA5-476F-BBD4-7FBBE4214446}" destId="{523605CF-7651-4B33-899D-DCD2A8D79BDE}" srcOrd="20" destOrd="0" presId="urn:microsoft.com/office/officeart/2005/8/layout/radial6"/>
    <dgm:cxn modelId="{6EFF08AD-7B58-4DEA-BE69-31F9645E429B}" type="presParOf" srcId="{05BBF5A8-4DA5-476F-BBD4-7FBBE4214446}" destId="{1B27D7AB-38C3-4983-8C80-1D57AA66CA0F}" srcOrd="21" destOrd="0" presId="urn:microsoft.com/office/officeart/2005/8/layout/radial6"/>
    <dgm:cxn modelId="{CBE221B4-A43D-44A3-908B-0C4FEC6122B3}" type="presParOf" srcId="{05BBF5A8-4DA5-476F-BBD4-7FBBE4214446}" destId="{3F917A70-9A84-4DC2-B6EE-FCDC0F5CDC2F}" srcOrd="22" destOrd="0" presId="urn:microsoft.com/office/officeart/2005/8/layout/radial6"/>
    <dgm:cxn modelId="{4290456F-FC0B-4711-A35A-D7660C2A64AB}" type="presParOf" srcId="{05BBF5A8-4DA5-476F-BBD4-7FBBE4214446}" destId="{556AAA88-C48A-4664-B955-1C7A40A70418}" srcOrd="23" destOrd="0" presId="urn:microsoft.com/office/officeart/2005/8/layout/radial6"/>
    <dgm:cxn modelId="{6E57BF27-7AD7-46C2-A8A5-0641BCDB28E3}" type="presParOf" srcId="{05BBF5A8-4DA5-476F-BBD4-7FBBE4214446}" destId="{0B5E9551-C334-40AD-90D9-A13D48BD61AF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B1EE73-6AFC-48CE-8CD1-F19B70A1F43D}">
      <dsp:nvSpPr>
        <dsp:cNvPr id="0" name=""/>
        <dsp:cNvSpPr/>
      </dsp:nvSpPr>
      <dsp:spPr>
        <a:xfrm>
          <a:off x="720080" y="0"/>
          <a:ext cx="2592287" cy="25922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IDT</a:t>
          </a:r>
          <a:endParaRPr lang="it-IT" sz="1200" kern="1200" dirty="0"/>
        </a:p>
      </dsp:txBody>
      <dsp:txXfrm>
        <a:off x="1563221" y="129614"/>
        <a:ext cx="906004" cy="388843"/>
      </dsp:txXfrm>
    </dsp:sp>
    <dsp:sp modelId="{E6D2165F-DD75-467B-B21B-BAF9C0DFB4D1}">
      <dsp:nvSpPr>
        <dsp:cNvPr id="0" name=""/>
        <dsp:cNvSpPr/>
      </dsp:nvSpPr>
      <dsp:spPr>
        <a:xfrm>
          <a:off x="1044115" y="648071"/>
          <a:ext cx="1944216" cy="19442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Geoportale</a:t>
          </a:r>
          <a:endParaRPr lang="it-IT" sz="1200" kern="1200" dirty="0"/>
        </a:p>
      </dsp:txBody>
      <dsp:txXfrm>
        <a:off x="1563221" y="769585"/>
        <a:ext cx="906004" cy="364540"/>
      </dsp:txXfrm>
    </dsp:sp>
    <dsp:sp modelId="{F365418B-3F60-4FA4-B1F0-347B1EDC40BE}">
      <dsp:nvSpPr>
        <dsp:cNvPr id="0" name=""/>
        <dsp:cNvSpPr/>
      </dsp:nvSpPr>
      <dsp:spPr>
        <a:xfrm>
          <a:off x="1368152" y="1296143"/>
          <a:ext cx="1296143" cy="12961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SIT</a:t>
          </a:r>
          <a:endParaRPr lang="it-IT" sz="1200" kern="1200" dirty="0"/>
        </a:p>
      </dsp:txBody>
      <dsp:txXfrm>
        <a:off x="1557967" y="1620179"/>
        <a:ext cx="916512" cy="64807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5CDDE8-1341-490A-AE5C-61D4D4D2FB41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11880000"/>
            <a:gd name="adj2" fmla="val 162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1D2F77-B324-492A-9396-50E9833339A3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7560000"/>
            <a:gd name="adj2" fmla="val 1188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A31F59-59F8-4EEB-9F58-DA3B311558B4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3240000"/>
            <a:gd name="adj2" fmla="val 756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D8947E-38E8-4E88-8EEC-88D1EA34B2E6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20520000"/>
            <a:gd name="adj2" fmla="val 324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0E2945-791F-4D2F-ADF5-991997A78690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16200000"/>
            <a:gd name="adj2" fmla="val 2052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7654DF-799E-499A-9878-F31CBC3B30F1}">
      <dsp:nvSpPr>
        <dsp:cNvPr id="0" name=""/>
        <dsp:cNvSpPr/>
      </dsp:nvSpPr>
      <dsp:spPr>
        <a:xfrm>
          <a:off x="2278558" y="1404868"/>
          <a:ext cx="1538882" cy="15388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 smtClean="0"/>
            <a:t>DATI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 smtClean="0"/>
            <a:t>SIT</a:t>
          </a:r>
        </a:p>
      </dsp:txBody>
      <dsp:txXfrm>
        <a:off x="2278558" y="1404868"/>
        <a:ext cx="1538882" cy="1538882"/>
      </dsp:txXfrm>
    </dsp:sp>
    <dsp:sp modelId="{39364742-EA23-4329-97AE-84EDA66F018A}">
      <dsp:nvSpPr>
        <dsp:cNvPr id="0" name=""/>
        <dsp:cNvSpPr/>
      </dsp:nvSpPr>
      <dsp:spPr>
        <a:xfrm>
          <a:off x="2509391" y="1406"/>
          <a:ext cx="1077217" cy="10772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GEODBT</a:t>
          </a:r>
          <a:endParaRPr lang="it-IT" sz="1200" kern="1200" dirty="0"/>
        </a:p>
      </dsp:txBody>
      <dsp:txXfrm>
        <a:off x="2509391" y="1406"/>
        <a:ext cx="1077217" cy="1077217"/>
      </dsp:txXfrm>
    </dsp:sp>
    <dsp:sp modelId="{56F61E7E-8DF2-4DA0-B8D6-447F0A347842}">
      <dsp:nvSpPr>
        <dsp:cNvPr id="0" name=""/>
        <dsp:cNvSpPr/>
      </dsp:nvSpPr>
      <dsp:spPr>
        <a:xfrm>
          <a:off x="4063697" y="1130676"/>
          <a:ext cx="1077217" cy="10772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PAT  L.R.11/04</a:t>
          </a:r>
          <a:endParaRPr lang="it-IT" sz="1200" kern="1200" dirty="0"/>
        </a:p>
      </dsp:txBody>
      <dsp:txXfrm>
        <a:off x="4063697" y="1130676"/>
        <a:ext cx="1077217" cy="1077217"/>
      </dsp:txXfrm>
    </dsp:sp>
    <dsp:sp modelId="{6D677BDB-BD87-418E-8846-136B035BFF51}">
      <dsp:nvSpPr>
        <dsp:cNvPr id="0" name=""/>
        <dsp:cNvSpPr/>
      </dsp:nvSpPr>
      <dsp:spPr>
        <a:xfrm>
          <a:off x="3470005" y="2957873"/>
          <a:ext cx="1077217" cy="10772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NUMERI CIVICI</a:t>
          </a:r>
          <a:endParaRPr lang="it-IT" sz="1200" kern="1200" dirty="0"/>
        </a:p>
      </dsp:txBody>
      <dsp:txXfrm>
        <a:off x="3470005" y="2957873"/>
        <a:ext cx="1077217" cy="1077217"/>
      </dsp:txXfrm>
    </dsp:sp>
    <dsp:sp modelId="{49AB012F-3956-446E-A810-EADCF179CA1E}">
      <dsp:nvSpPr>
        <dsp:cNvPr id="0" name=""/>
        <dsp:cNvSpPr/>
      </dsp:nvSpPr>
      <dsp:spPr>
        <a:xfrm>
          <a:off x="1548776" y="2957873"/>
          <a:ext cx="1077217" cy="10772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RETE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GEODETICA</a:t>
          </a:r>
          <a:endParaRPr lang="it-IT" sz="1200" kern="1200" dirty="0"/>
        </a:p>
      </dsp:txBody>
      <dsp:txXfrm>
        <a:off x="1548776" y="2957873"/>
        <a:ext cx="1077217" cy="1077217"/>
      </dsp:txXfrm>
    </dsp:sp>
    <dsp:sp modelId="{CCBDA35B-C1B2-4807-86E9-9F7AE321C695}">
      <dsp:nvSpPr>
        <dsp:cNvPr id="0" name=""/>
        <dsp:cNvSpPr/>
      </dsp:nvSpPr>
      <dsp:spPr>
        <a:xfrm>
          <a:off x="955084" y="1130676"/>
          <a:ext cx="1077217" cy="10772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SERVIZI</a:t>
          </a:r>
          <a:endParaRPr lang="it-IT" sz="1200" kern="1200" dirty="0"/>
        </a:p>
      </dsp:txBody>
      <dsp:txXfrm>
        <a:off x="955084" y="1130676"/>
        <a:ext cx="1077217" cy="107721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B8064D-5753-974B-BC44-1E5D46CD00B4}">
      <dsp:nvSpPr>
        <dsp:cNvPr id="0" name=""/>
        <dsp:cNvSpPr/>
      </dsp:nvSpPr>
      <dsp:spPr>
        <a:xfrm>
          <a:off x="1474608" y="0"/>
          <a:ext cx="1148815" cy="1148815"/>
        </a:xfrm>
        <a:prstGeom prst="triangle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Politica</a:t>
          </a:r>
        </a:p>
      </dsp:txBody>
      <dsp:txXfrm>
        <a:off x="1474608" y="0"/>
        <a:ext cx="1148815" cy="1148815"/>
      </dsp:txXfrm>
    </dsp:sp>
    <dsp:sp modelId="{3C178A52-2A02-F94C-A4D0-CD8883C9691E}">
      <dsp:nvSpPr>
        <dsp:cNvPr id="0" name=""/>
        <dsp:cNvSpPr/>
      </dsp:nvSpPr>
      <dsp:spPr>
        <a:xfrm>
          <a:off x="900200" y="1148815"/>
          <a:ext cx="1148815" cy="1148815"/>
        </a:xfrm>
        <a:prstGeom prst="triangl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Tecnologia</a:t>
          </a:r>
          <a:endParaRPr lang="it-IT" sz="900" kern="1200" dirty="0"/>
        </a:p>
      </dsp:txBody>
      <dsp:txXfrm>
        <a:off x="900200" y="1148815"/>
        <a:ext cx="1148815" cy="1148815"/>
      </dsp:txXfrm>
    </dsp:sp>
    <dsp:sp modelId="{6CDC0915-59E5-A247-812A-296664A7D8F7}">
      <dsp:nvSpPr>
        <dsp:cNvPr id="0" name=""/>
        <dsp:cNvSpPr/>
      </dsp:nvSpPr>
      <dsp:spPr>
        <a:xfrm rot="10800000">
          <a:off x="1474608" y="1148815"/>
          <a:ext cx="1148815" cy="1148815"/>
        </a:xfrm>
        <a:prstGeom prst="triangl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SIT</a:t>
          </a:r>
          <a:endParaRPr lang="it-IT" sz="900" kern="1200" dirty="0"/>
        </a:p>
      </dsp:txBody>
      <dsp:txXfrm rot="10800000">
        <a:off x="1474608" y="1148815"/>
        <a:ext cx="1148815" cy="1148815"/>
      </dsp:txXfrm>
    </dsp:sp>
    <dsp:sp modelId="{23CFBE9C-B5B6-D74A-AFB3-AAB6E929D649}">
      <dsp:nvSpPr>
        <dsp:cNvPr id="0" name=""/>
        <dsp:cNvSpPr/>
      </dsp:nvSpPr>
      <dsp:spPr>
        <a:xfrm>
          <a:off x="2049016" y="1148815"/>
          <a:ext cx="1148815" cy="1148815"/>
        </a:xfrm>
        <a:prstGeom prst="triangl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kern="1200" dirty="0" smtClean="0"/>
            <a:t>Direttive</a:t>
          </a:r>
          <a:endParaRPr lang="it-IT" sz="900" kern="1200" dirty="0"/>
        </a:p>
      </dsp:txBody>
      <dsp:txXfrm>
        <a:off x="2049016" y="1148815"/>
        <a:ext cx="1148815" cy="114881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5E9551-C334-40AD-90D9-A13D48BD61AF}">
      <dsp:nvSpPr>
        <dsp:cNvPr id="0" name=""/>
        <dsp:cNvSpPr/>
      </dsp:nvSpPr>
      <dsp:spPr>
        <a:xfrm>
          <a:off x="1859198" y="434814"/>
          <a:ext cx="3914451" cy="3914451"/>
        </a:xfrm>
        <a:prstGeom prst="blockArc">
          <a:avLst>
            <a:gd name="adj1" fmla="val 13500000"/>
            <a:gd name="adj2" fmla="val 16200000"/>
            <a:gd name="adj3" fmla="val 343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27D7AB-38C3-4983-8C80-1D57AA66CA0F}">
      <dsp:nvSpPr>
        <dsp:cNvPr id="0" name=""/>
        <dsp:cNvSpPr/>
      </dsp:nvSpPr>
      <dsp:spPr>
        <a:xfrm>
          <a:off x="1859198" y="434814"/>
          <a:ext cx="3914451" cy="3914451"/>
        </a:xfrm>
        <a:prstGeom prst="blockArc">
          <a:avLst>
            <a:gd name="adj1" fmla="val 10800000"/>
            <a:gd name="adj2" fmla="val 13500000"/>
            <a:gd name="adj3" fmla="val 343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168998-71C0-4C24-A289-B70021E72A2A}">
      <dsp:nvSpPr>
        <dsp:cNvPr id="0" name=""/>
        <dsp:cNvSpPr/>
      </dsp:nvSpPr>
      <dsp:spPr>
        <a:xfrm>
          <a:off x="1859198" y="434814"/>
          <a:ext cx="3914451" cy="3914451"/>
        </a:xfrm>
        <a:prstGeom prst="blockArc">
          <a:avLst>
            <a:gd name="adj1" fmla="val 8100000"/>
            <a:gd name="adj2" fmla="val 10800000"/>
            <a:gd name="adj3" fmla="val 343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F83D7D-42C2-48C1-AA55-4A1089BC4020}">
      <dsp:nvSpPr>
        <dsp:cNvPr id="0" name=""/>
        <dsp:cNvSpPr/>
      </dsp:nvSpPr>
      <dsp:spPr>
        <a:xfrm>
          <a:off x="1859198" y="434814"/>
          <a:ext cx="3914451" cy="3914451"/>
        </a:xfrm>
        <a:prstGeom prst="blockArc">
          <a:avLst>
            <a:gd name="adj1" fmla="val 5400000"/>
            <a:gd name="adj2" fmla="val 8100000"/>
            <a:gd name="adj3" fmla="val 3431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ECE53-6F21-4C5E-8E2A-41D5C1241555}">
      <dsp:nvSpPr>
        <dsp:cNvPr id="0" name=""/>
        <dsp:cNvSpPr/>
      </dsp:nvSpPr>
      <dsp:spPr>
        <a:xfrm>
          <a:off x="1859198" y="434814"/>
          <a:ext cx="3914451" cy="3914451"/>
        </a:xfrm>
        <a:prstGeom prst="blockArc">
          <a:avLst>
            <a:gd name="adj1" fmla="val 2700000"/>
            <a:gd name="adj2" fmla="val 5400000"/>
            <a:gd name="adj3" fmla="val 343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5B2A53-D08C-4681-A3F9-A76D3AFE81BD}">
      <dsp:nvSpPr>
        <dsp:cNvPr id="0" name=""/>
        <dsp:cNvSpPr/>
      </dsp:nvSpPr>
      <dsp:spPr>
        <a:xfrm>
          <a:off x="1859198" y="434814"/>
          <a:ext cx="3914451" cy="3914451"/>
        </a:xfrm>
        <a:prstGeom prst="blockArc">
          <a:avLst>
            <a:gd name="adj1" fmla="val 0"/>
            <a:gd name="adj2" fmla="val 2700000"/>
            <a:gd name="adj3" fmla="val 343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8A9356-D806-463E-AA0C-4FF7042DF97B}">
      <dsp:nvSpPr>
        <dsp:cNvPr id="0" name=""/>
        <dsp:cNvSpPr/>
      </dsp:nvSpPr>
      <dsp:spPr>
        <a:xfrm>
          <a:off x="1859198" y="434814"/>
          <a:ext cx="3914451" cy="3914451"/>
        </a:xfrm>
        <a:prstGeom prst="blockArc">
          <a:avLst>
            <a:gd name="adj1" fmla="val 18900000"/>
            <a:gd name="adj2" fmla="val 0"/>
            <a:gd name="adj3" fmla="val 343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EBA386-35C2-4324-A933-070DA2E00F09}">
      <dsp:nvSpPr>
        <dsp:cNvPr id="0" name=""/>
        <dsp:cNvSpPr/>
      </dsp:nvSpPr>
      <dsp:spPr>
        <a:xfrm>
          <a:off x="1859198" y="434814"/>
          <a:ext cx="3914451" cy="3914451"/>
        </a:xfrm>
        <a:prstGeom prst="blockArc">
          <a:avLst>
            <a:gd name="adj1" fmla="val 16200000"/>
            <a:gd name="adj2" fmla="val 18900000"/>
            <a:gd name="adj3" fmla="val 343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7C4518-DA85-435B-80A8-0CC7BA9EF09D}">
      <dsp:nvSpPr>
        <dsp:cNvPr id="0" name=""/>
        <dsp:cNvSpPr/>
      </dsp:nvSpPr>
      <dsp:spPr>
        <a:xfrm>
          <a:off x="3150226" y="1725842"/>
          <a:ext cx="1332394" cy="13323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800" kern="1200" dirty="0" smtClean="0"/>
            <a:t>IDT</a:t>
          </a:r>
          <a:endParaRPr lang="it-IT" sz="4800" kern="1200" dirty="0"/>
        </a:p>
      </dsp:txBody>
      <dsp:txXfrm>
        <a:off x="3150226" y="1725842"/>
        <a:ext cx="1332394" cy="1332394"/>
      </dsp:txXfrm>
    </dsp:sp>
    <dsp:sp modelId="{6A651AEA-7E1E-4B71-8DD9-6D5B9824E57F}">
      <dsp:nvSpPr>
        <dsp:cNvPr id="0" name=""/>
        <dsp:cNvSpPr/>
      </dsp:nvSpPr>
      <dsp:spPr>
        <a:xfrm>
          <a:off x="3350086" y="2052"/>
          <a:ext cx="932675" cy="93267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kern="1200" dirty="0" smtClean="0"/>
            <a:t>Settore Primario / Foreste</a:t>
          </a:r>
          <a:endParaRPr lang="it-IT" sz="1000" kern="1200" dirty="0"/>
        </a:p>
      </dsp:txBody>
      <dsp:txXfrm>
        <a:off x="3350086" y="2052"/>
        <a:ext cx="932675" cy="932675"/>
      </dsp:txXfrm>
    </dsp:sp>
    <dsp:sp modelId="{F84EA6DD-D87B-47A7-96C8-31AD594B9E44}">
      <dsp:nvSpPr>
        <dsp:cNvPr id="0" name=""/>
        <dsp:cNvSpPr/>
      </dsp:nvSpPr>
      <dsp:spPr>
        <a:xfrm>
          <a:off x="4710311" y="565476"/>
          <a:ext cx="932675" cy="93267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kern="1200" dirty="0" smtClean="0"/>
            <a:t>Ambiente</a:t>
          </a:r>
          <a:endParaRPr lang="it-IT" sz="1000" kern="1200" dirty="0"/>
        </a:p>
      </dsp:txBody>
      <dsp:txXfrm>
        <a:off x="4710311" y="565476"/>
        <a:ext cx="932675" cy="932675"/>
      </dsp:txXfrm>
    </dsp:sp>
    <dsp:sp modelId="{05513073-F5BC-42CC-8DC2-E794DDD7F04D}">
      <dsp:nvSpPr>
        <dsp:cNvPr id="0" name=""/>
        <dsp:cNvSpPr/>
      </dsp:nvSpPr>
      <dsp:spPr>
        <a:xfrm>
          <a:off x="5273735" y="1925702"/>
          <a:ext cx="932675" cy="93267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kern="1200" dirty="0" smtClean="0"/>
            <a:t>Catasto</a:t>
          </a:r>
          <a:endParaRPr lang="it-IT" sz="1000" kern="1200" dirty="0"/>
        </a:p>
      </dsp:txBody>
      <dsp:txXfrm>
        <a:off x="5273735" y="1925702"/>
        <a:ext cx="932675" cy="932675"/>
      </dsp:txXfrm>
    </dsp:sp>
    <dsp:sp modelId="{AF094216-43C1-4239-BCE1-1D32E77D67B0}">
      <dsp:nvSpPr>
        <dsp:cNvPr id="0" name=""/>
        <dsp:cNvSpPr/>
      </dsp:nvSpPr>
      <dsp:spPr>
        <a:xfrm>
          <a:off x="4710311" y="3285927"/>
          <a:ext cx="932675" cy="93267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kern="1200" dirty="0" smtClean="0"/>
            <a:t>Protezione Civile</a:t>
          </a:r>
          <a:endParaRPr lang="it-IT" sz="1000" kern="1200" dirty="0"/>
        </a:p>
      </dsp:txBody>
      <dsp:txXfrm>
        <a:off x="4710311" y="3285927"/>
        <a:ext cx="932675" cy="932675"/>
      </dsp:txXfrm>
    </dsp:sp>
    <dsp:sp modelId="{E5E1494E-7434-46DC-BB3E-6ECF5BABA20E}">
      <dsp:nvSpPr>
        <dsp:cNvPr id="0" name=""/>
        <dsp:cNvSpPr/>
      </dsp:nvSpPr>
      <dsp:spPr>
        <a:xfrm>
          <a:off x="3350086" y="3849351"/>
          <a:ext cx="932675" cy="93267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kern="1200" dirty="0" smtClean="0"/>
            <a:t>Urbanistica</a:t>
          </a:r>
          <a:endParaRPr lang="it-IT" sz="1000" kern="1200" dirty="0"/>
        </a:p>
      </dsp:txBody>
      <dsp:txXfrm>
        <a:off x="3350086" y="3849351"/>
        <a:ext cx="932675" cy="932675"/>
      </dsp:txXfrm>
    </dsp:sp>
    <dsp:sp modelId="{EC94284A-C4CA-4970-8EBF-70AC026F26D6}">
      <dsp:nvSpPr>
        <dsp:cNvPr id="0" name=""/>
        <dsp:cNvSpPr/>
      </dsp:nvSpPr>
      <dsp:spPr>
        <a:xfrm>
          <a:off x="1989860" y="3285927"/>
          <a:ext cx="932675" cy="93267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kern="1200" dirty="0" smtClean="0"/>
            <a:t>Mobilità</a:t>
          </a:r>
          <a:endParaRPr lang="it-IT" sz="1000" kern="1200" dirty="0"/>
        </a:p>
      </dsp:txBody>
      <dsp:txXfrm>
        <a:off x="1989860" y="3285927"/>
        <a:ext cx="932675" cy="932675"/>
      </dsp:txXfrm>
    </dsp:sp>
    <dsp:sp modelId="{79F09CF4-2B61-4CCA-905B-9F8BE369DCB4}">
      <dsp:nvSpPr>
        <dsp:cNvPr id="0" name=""/>
        <dsp:cNvSpPr/>
      </dsp:nvSpPr>
      <dsp:spPr>
        <a:xfrm>
          <a:off x="1426436" y="1925702"/>
          <a:ext cx="932675" cy="93267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kern="1200" dirty="0" smtClean="0"/>
            <a:t>Difesa Suolo</a:t>
          </a:r>
          <a:endParaRPr lang="it-IT" sz="1000" kern="1200" dirty="0"/>
        </a:p>
      </dsp:txBody>
      <dsp:txXfrm>
        <a:off x="1426436" y="1925702"/>
        <a:ext cx="932675" cy="932675"/>
      </dsp:txXfrm>
    </dsp:sp>
    <dsp:sp modelId="{3F917A70-9A84-4DC2-B6EE-FCDC0F5CDC2F}">
      <dsp:nvSpPr>
        <dsp:cNvPr id="0" name=""/>
        <dsp:cNvSpPr/>
      </dsp:nvSpPr>
      <dsp:spPr>
        <a:xfrm>
          <a:off x="1989860" y="565476"/>
          <a:ext cx="932675" cy="93267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kern="1200" dirty="0" smtClean="0"/>
            <a:t>ALTRE IDT</a:t>
          </a:r>
          <a:endParaRPr lang="it-IT" sz="1000" kern="1200" dirty="0"/>
        </a:p>
      </dsp:txBody>
      <dsp:txXfrm>
        <a:off x="1989860" y="565476"/>
        <a:ext cx="932675" cy="932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B9E1CACE-4C7D-4225-B694-E8AEED0C6B3D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663" y="9428163"/>
            <a:ext cx="289083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6BB6C1A1-C2B3-4CCF-9D6D-F756C97D74E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87488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39B0402-12B9-4B59-88BC-3B69309865F5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908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776663" y="9428163"/>
            <a:ext cx="289083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DF8F65BE-B951-4E26-9B3C-8D17DBAC05A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296625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540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it-IT" smtClean="0"/>
          </a:p>
        </p:txBody>
      </p:sp>
    </p:spTree>
    <p:extLst>
      <p:ext uri="{BB962C8B-B14F-4D97-AF65-F5344CB8AC3E}">
        <p14:creationId xmlns:p14="http://schemas.microsoft.com/office/powerpoint/2010/main" xmlns="" val="320364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749107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C0DF8-6D59-4B52-8E52-5E9066F768CE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6E4E6-6E66-4CF6-A845-7415881EE40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005155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DE91-07B9-492B-9937-76B2CFB94B79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90AD2-EAC2-4587-882B-586726AF3F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02102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7590C-52EE-48CF-A014-8A8BFEED029A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17736-2168-4EFF-AE7F-D2C62860781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888399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A5408-5484-49D8-9430-64540469FAB3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FA6E8-82B9-4F93-A3CF-1D296CBB0D8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862419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988A7-FA29-432E-AD20-041B7914E05C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3EE36-0479-4009-A84B-7939DEC3390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155243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78B4-C786-4E3B-8D9C-5455ABDFD77C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4099F-5175-4B1A-ABC4-16995D9B957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22999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2DE26-2F52-4A9E-BCAA-A8C89B3D9690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C38E9-DCD7-4FA0-BDE0-B5C4052866B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144071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C3AA9-B664-4B00-90A4-6E7A3BB9C91F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BE842-14D2-41EC-929E-8D32EE44942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3825675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E549B-5CAB-440A-8F66-A5CD8EF6F993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DDC67-8AEE-45D8-AC57-81CE6BF439B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9848864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9FC35-35D6-40D2-9C5B-FAEC9E39A5B1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BD34B-4CED-4344-9017-D8E09C26A1B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254644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99035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371451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18272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704320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38288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xmlns="" val="4080132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57977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6C625-99F6-4ED5-96E0-DF8EEFAE09B0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DB0DB-04A2-4E8D-9F3B-719FA21DBD3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022553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5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 userDrawn="1"/>
        </p:nvSpPr>
        <p:spPr bwMode="auto">
          <a:xfrm>
            <a:off x="0" y="500063"/>
            <a:ext cx="468313" cy="6357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it-IT" sz="1800">
              <a:latin typeface="+mn-lt"/>
            </a:endParaRPr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500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it-IT" sz="1800">
              <a:latin typeface="+mn-lt"/>
            </a:endParaRPr>
          </a:p>
        </p:txBody>
      </p:sp>
      <p:pic>
        <p:nvPicPr>
          <p:cNvPr id="1028" name="Immagine 7" descr="Logo.tif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963" y="139700"/>
            <a:ext cx="214312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32" descr="C:\Documents and Settings\maurizio-degennaro\Desktop\LEON\logo_SIT_ok.jp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5975350"/>
            <a:ext cx="468313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5"/>
          <p:cNvSpPr txBox="1">
            <a:spLocks noChangeArrowheads="1"/>
          </p:cNvSpPr>
          <p:nvPr userDrawn="1"/>
        </p:nvSpPr>
        <p:spPr bwMode="auto">
          <a:xfrm rot="16200000">
            <a:off x="-2540000" y="2959100"/>
            <a:ext cx="5572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it-IT" sz="1500" b="1">
                <a:solidFill>
                  <a:srgbClr val="2B77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utura Std Book"/>
              </a:rPr>
              <a:t>Sezione Pianificazione Territoriale Strategica e Cartografia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lo stile del titolo</a:t>
            </a:r>
          </a:p>
        </p:txBody>
      </p:sp>
      <p:sp>
        <p:nvSpPr>
          <p:cNvPr id="2051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958AD0A-889E-4625-8E2E-C228808746E5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7499B9-1883-4D0B-A43A-5197AEEBAD1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0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xmlns="" val="3600925252"/>
              </p:ext>
            </p:extLst>
          </p:nvPr>
        </p:nvGraphicFramePr>
        <p:xfrm>
          <a:off x="2555776" y="2780928"/>
          <a:ext cx="4032448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683568" y="627831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buNone/>
              <a:defRPr sz="3600"/>
            </a:lvl1pPr>
          </a:lstStyle>
          <a:p>
            <a:pPr algn="ctr"/>
            <a:r>
              <a:rPr lang="it-IT" sz="2400" b="1" dirty="0">
                <a:solidFill>
                  <a:srgbClr val="003366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I Dati del Geoportale Regionale, un’opportunità per le strutture regionali che si occupano di dati Geografici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6103051"/>
            <a:ext cx="7704856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400" b="1" dirty="0"/>
              <a:t>Delio </a:t>
            </a:r>
            <a:r>
              <a:rPr lang="it-IT" sz="1400" b="1" dirty="0" smtClean="0"/>
              <a:t>Brentan - </a:t>
            </a:r>
            <a:r>
              <a:rPr lang="it-IT" sz="1400" dirty="0" smtClean="0"/>
              <a:t>Sezione </a:t>
            </a:r>
            <a:r>
              <a:rPr lang="it-IT" sz="1400" dirty="0"/>
              <a:t>Pianificazione Territoriale Strategica e </a:t>
            </a:r>
            <a:r>
              <a:rPr lang="it-IT" sz="1400" dirty="0" smtClean="0"/>
              <a:t>Cartografia </a:t>
            </a:r>
          </a:p>
          <a:p>
            <a:pPr>
              <a:buNone/>
            </a:pPr>
            <a:r>
              <a:rPr lang="it-IT" sz="1400" dirty="0" smtClean="0"/>
              <a:t>Tel. 0412792011 @mail: delio.brentan@regione.veneto.it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xmlns="" val="164334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39750" y="620688"/>
            <a:ext cx="8353425" cy="497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1003300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563688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2124075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684463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3141663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3598863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4056063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4513263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ctr" eaLnBrk="1" hangingPunct="1">
              <a:buNone/>
            </a:pPr>
            <a:r>
              <a:rPr lang="it-IT" altLang="it-IT" sz="32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Geoportale</a:t>
            </a:r>
            <a:endParaRPr lang="it-IT" altLang="it-IT" sz="3200" dirty="0">
              <a:solidFill>
                <a:srgbClr val="25406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/>
            <a:endParaRPr lang="it-IT" altLang="it-IT" b="1" i="1" dirty="0">
              <a:solidFill>
                <a:schemeClr val="tx1"/>
              </a:solidFill>
            </a:endParaRPr>
          </a:p>
          <a:p>
            <a:pPr algn="l" eaLnBrk="1" hangingPunct="1"/>
            <a:endParaRPr lang="it-IT" altLang="it-IT" sz="1000" b="1" dirty="0">
              <a:solidFill>
                <a:srgbClr val="000066"/>
              </a:solidFill>
            </a:endParaRPr>
          </a:p>
          <a:p>
            <a:pPr algn="just" eaLnBrk="1" hangingPunct="1">
              <a:buNone/>
            </a:pPr>
            <a:r>
              <a:rPr lang="it-IT" altLang="it-IT" sz="2400" b="1" dirty="0">
                <a:solidFill>
                  <a:srgbClr val="000066"/>
                </a:solidFill>
                <a:latin typeface="+mn-lt"/>
              </a:rPr>
              <a:t>Il Geoportale è suddiviso secondo due </a:t>
            </a:r>
            <a:r>
              <a:rPr lang="it-IT" altLang="it-IT" sz="2400" b="1" dirty="0" smtClean="0">
                <a:solidFill>
                  <a:srgbClr val="000066"/>
                </a:solidFill>
                <a:latin typeface="+mn-lt"/>
              </a:rPr>
              <a:t>macro categorie:</a:t>
            </a:r>
            <a:endParaRPr lang="it-IT" altLang="it-IT" sz="2400" b="1" dirty="0">
              <a:solidFill>
                <a:srgbClr val="000066"/>
              </a:solidFill>
              <a:latin typeface="+mn-lt"/>
            </a:endParaRPr>
          </a:p>
          <a:p>
            <a:pPr algn="just" eaLnBrk="1" hangingPunct="1">
              <a:buFontTx/>
              <a:buAutoNum type="arabicPeriod"/>
            </a:pPr>
            <a:r>
              <a:rPr lang="it-IT" altLang="it-IT" sz="2400" dirty="0">
                <a:solidFill>
                  <a:srgbClr val="000066"/>
                </a:solidFill>
                <a:latin typeface="+mn-lt"/>
              </a:rPr>
              <a:t> Dati territoriali</a:t>
            </a:r>
          </a:p>
          <a:p>
            <a:pPr algn="just" eaLnBrk="1" hangingPunct="1">
              <a:buFontTx/>
              <a:buAutoNum type="arabicPeriod"/>
            </a:pPr>
            <a:r>
              <a:rPr lang="it-IT" altLang="it-IT" sz="2400" dirty="0" smtClean="0">
                <a:solidFill>
                  <a:srgbClr val="000066"/>
                </a:solidFill>
                <a:latin typeface="+mn-lt"/>
              </a:rPr>
              <a:t> Prodotti Cartografici</a:t>
            </a:r>
            <a:endParaRPr lang="it-IT" altLang="it-IT" sz="2400" dirty="0">
              <a:solidFill>
                <a:srgbClr val="000066"/>
              </a:solidFill>
              <a:latin typeface="+mn-lt"/>
            </a:endParaRPr>
          </a:p>
          <a:p>
            <a:pPr algn="just" eaLnBrk="1" hangingPunct="1"/>
            <a:endParaRPr lang="it-IT" altLang="it-IT" sz="2400" dirty="0">
              <a:solidFill>
                <a:srgbClr val="000066"/>
              </a:solidFill>
              <a:latin typeface="+mn-lt"/>
            </a:endParaRPr>
          </a:p>
          <a:p>
            <a:pPr algn="just" eaLnBrk="1" hangingPunct="1">
              <a:buNone/>
            </a:pPr>
            <a:r>
              <a:rPr lang="it-IT" altLang="it-IT" sz="2400" dirty="0">
                <a:solidFill>
                  <a:srgbClr val="000066"/>
                </a:solidFill>
                <a:latin typeface="+mn-lt"/>
              </a:rPr>
              <a:t>I</a:t>
            </a:r>
            <a:r>
              <a:rPr lang="it-IT" altLang="it-IT" sz="2400" dirty="0" smtClean="0">
                <a:solidFill>
                  <a:srgbClr val="000066"/>
                </a:solidFill>
                <a:latin typeface="+mn-lt"/>
              </a:rPr>
              <a:t>l </a:t>
            </a:r>
            <a:r>
              <a:rPr lang="it-IT" altLang="it-IT" sz="2400" dirty="0">
                <a:solidFill>
                  <a:srgbClr val="000066"/>
                </a:solidFill>
                <a:latin typeface="+mn-lt"/>
              </a:rPr>
              <a:t>Geoportale IDT </a:t>
            </a:r>
            <a:r>
              <a:rPr lang="it-IT" altLang="it-IT" sz="2400" b="1" u="sng" dirty="0">
                <a:solidFill>
                  <a:srgbClr val="000066"/>
                </a:solidFill>
                <a:latin typeface="+mn-lt"/>
              </a:rPr>
              <a:t>è ad accesso libero</a:t>
            </a:r>
            <a:r>
              <a:rPr lang="it-IT" altLang="it-IT" sz="2400" dirty="0">
                <a:solidFill>
                  <a:srgbClr val="000066"/>
                </a:solidFill>
                <a:latin typeface="+mn-lt"/>
              </a:rPr>
              <a:t> – è richiesta l’autenticazione solo per gli enti locali che richiedono il download del set di dati ai fini della redazione dei PAT/PATI/PTCP al fine di tracciare la versione dei dati che è scaricata.</a:t>
            </a:r>
          </a:p>
          <a:p>
            <a:pPr algn="l" eaLnBrk="1" hangingPunct="1"/>
            <a:endParaRPr lang="it-IT" altLang="it-IT" sz="2400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723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28"/>
          <p:cNvSpPr txBox="1">
            <a:spLocks noChangeArrowheads="1"/>
          </p:cNvSpPr>
          <p:nvPr/>
        </p:nvSpPr>
        <p:spPr bwMode="auto">
          <a:xfrm>
            <a:off x="1404938" y="692696"/>
            <a:ext cx="66960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ctr" eaLnBrk="1" hangingPunct="1">
              <a:buNone/>
            </a:pPr>
            <a:r>
              <a:rPr lang="it-IT" altLang="it-IT" sz="28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Le tipologie di dati</a:t>
            </a:r>
            <a:endParaRPr lang="it-IT" altLang="it-IT" sz="2800" dirty="0">
              <a:solidFill>
                <a:srgbClr val="25406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39750" y="1449388"/>
            <a:ext cx="8353425" cy="498598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81000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560388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479550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2039938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600325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3057525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3514725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3971925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4429125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l"/>
            <a:endParaRPr lang="it-IT" altLang="it-IT" sz="1000" b="1" u="sng" dirty="0">
              <a:solidFill>
                <a:srgbClr val="FF3300"/>
              </a:solidFill>
              <a:latin typeface="+mn-lt"/>
            </a:endParaRPr>
          </a:p>
          <a:p>
            <a:pPr algn="just"/>
            <a:r>
              <a:rPr lang="it-IT" altLang="it-IT" b="1" dirty="0" smtClean="0">
                <a:solidFill>
                  <a:srgbClr val="000066"/>
                </a:solidFill>
                <a:latin typeface="+mn-lt"/>
              </a:rPr>
              <a:t>Dati territoriali: 644</a:t>
            </a:r>
            <a:r>
              <a:rPr lang="it-IT" altLang="it-IT" dirty="0" smtClean="0">
                <a:solidFill>
                  <a:srgbClr val="000066"/>
                </a:solidFill>
                <a:latin typeface="+mn-lt"/>
              </a:rPr>
              <a:t> </a:t>
            </a:r>
            <a:r>
              <a:rPr lang="it-IT" altLang="it-IT" b="1" dirty="0">
                <a:solidFill>
                  <a:srgbClr val="000066"/>
                </a:solidFill>
                <a:latin typeface="+mn-lt"/>
              </a:rPr>
              <a:t>risorse informative</a:t>
            </a:r>
            <a:r>
              <a:rPr lang="it-IT" altLang="it-IT" dirty="0">
                <a:solidFill>
                  <a:srgbClr val="000066"/>
                </a:solidFill>
                <a:latin typeface="+mn-lt"/>
              </a:rPr>
              <a:t> disponibili, di cui </a:t>
            </a:r>
            <a:r>
              <a:rPr lang="it-IT" altLang="it-IT" b="1" dirty="0" smtClean="0">
                <a:solidFill>
                  <a:srgbClr val="000066"/>
                </a:solidFill>
                <a:latin typeface="+mn-lt"/>
              </a:rPr>
              <a:t>400 </a:t>
            </a:r>
            <a:r>
              <a:rPr lang="it-IT" altLang="it-IT" dirty="0">
                <a:solidFill>
                  <a:srgbClr val="000066"/>
                </a:solidFill>
                <a:latin typeface="+mn-lt"/>
              </a:rPr>
              <a:t>di tipo</a:t>
            </a:r>
            <a:r>
              <a:rPr lang="it-IT" altLang="it-IT" b="1" dirty="0">
                <a:solidFill>
                  <a:srgbClr val="000066"/>
                </a:solidFill>
                <a:latin typeface="+mn-lt"/>
              </a:rPr>
              <a:t> geografico</a:t>
            </a:r>
            <a:r>
              <a:rPr lang="it-IT" altLang="it-IT" dirty="0">
                <a:solidFill>
                  <a:srgbClr val="000066"/>
                </a:solidFill>
                <a:latin typeface="+mn-lt"/>
              </a:rPr>
              <a:t> (relative ad ambiti di settore quali: pianificazione territoriale e vincoli, patrimonio culturale architettonico e artistico, suolo e sottosuolo, biodiversità, geologia, infrastrutture, economia e società, ecc.). </a:t>
            </a:r>
            <a:endParaRPr lang="it-IT" altLang="it-IT" dirty="0" smtClean="0">
              <a:solidFill>
                <a:srgbClr val="000066"/>
              </a:solidFill>
              <a:latin typeface="+mn-lt"/>
            </a:endParaRPr>
          </a:p>
          <a:p>
            <a:pPr algn="just"/>
            <a:endParaRPr lang="it-IT" altLang="it-IT" dirty="0" smtClean="0">
              <a:solidFill>
                <a:srgbClr val="000066"/>
              </a:solidFill>
              <a:latin typeface="+mn-lt"/>
            </a:endParaRPr>
          </a:p>
          <a:p>
            <a:pPr algn="just"/>
            <a:r>
              <a:rPr lang="it-IT" altLang="it-IT" b="1" dirty="0" smtClean="0">
                <a:solidFill>
                  <a:srgbClr val="000066"/>
                </a:solidFill>
                <a:latin typeface="+mn-lt"/>
              </a:rPr>
              <a:t>Dati Cartografici: </a:t>
            </a:r>
            <a:r>
              <a:rPr lang="it-IT" altLang="it-IT" dirty="0" smtClean="0">
                <a:solidFill>
                  <a:srgbClr val="000066"/>
                </a:solidFill>
                <a:latin typeface="+mn-lt"/>
              </a:rPr>
              <a:t>CTRN Vettoriali e Raster, Database </a:t>
            </a:r>
            <a:r>
              <a:rPr lang="it-IT" altLang="it-IT" dirty="0" err="1" smtClean="0">
                <a:solidFill>
                  <a:srgbClr val="000066"/>
                </a:solidFill>
                <a:latin typeface="+mn-lt"/>
              </a:rPr>
              <a:t>geotopografici</a:t>
            </a:r>
            <a:r>
              <a:rPr lang="it-IT" altLang="it-IT" dirty="0" smtClean="0">
                <a:solidFill>
                  <a:srgbClr val="000066"/>
                </a:solidFill>
                <a:latin typeface="+mn-lt"/>
              </a:rPr>
              <a:t> suddivisi per Lotti di produzione per un totale di oltre 60% del territorio regionale.</a:t>
            </a:r>
          </a:p>
          <a:p>
            <a:pPr marL="0" indent="0" algn="just">
              <a:buNone/>
            </a:pPr>
            <a:endParaRPr lang="it-IT" altLang="it-IT" dirty="0" smtClean="0">
              <a:solidFill>
                <a:srgbClr val="000066"/>
              </a:solidFill>
              <a:latin typeface="+mn-lt"/>
            </a:endParaRPr>
          </a:p>
          <a:p>
            <a:pPr algn="just"/>
            <a:r>
              <a:rPr lang="it-IT" altLang="it-IT" b="1" dirty="0" smtClean="0">
                <a:solidFill>
                  <a:srgbClr val="000066"/>
                </a:solidFill>
                <a:latin typeface="+mn-lt"/>
              </a:rPr>
              <a:t>Fototeca Online: </a:t>
            </a:r>
            <a:r>
              <a:rPr lang="it-IT" altLang="it-IT" dirty="0" smtClean="0">
                <a:solidFill>
                  <a:srgbClr val="000066"/>
                </a:solidFill>
                <a:latin typeface="+mn-lt"/>
              </a:rPr>
              <a:t>realizzata in collaborazione con IUAV–CIRCE enorme patrimonio informativo dai primi del ‘900 ad oggi. </a:t>
            </a:r>
            <a:r>
              <a:rPr lang="it-IT" altLang="it-IT" u="sng" dirty="0" err="1" smtClean="0">
                <a:solidFill>
                  <a:srgbClr val="000066"/>
                </a:solidFill>
                <a:latin typeface="+mn-lt"/>
              </a:rPr>
              <a:t>Piu’</a:t>
            </a:r>
            <a:r>
              <a:rPr lang="it-IT" altLang="it-IT" u="sng" dirty="0" smtClean="0">
                <a:solidFill>
                  <a:srgbClr val="000066"/>
                </a:solidFill>
                <a:latin typeface="+mn-lt"/>
              </a:rPr>
              <a:t> di 90.000 fotogrammi</a:t>
            </a:r>
          </a:p>
          <a:p>
            <a:pPr marL="0" indent="0" algn="l">
              <a:buNone/>
            </a:pPr>
            <a:endParaRPr lang="it-IT" altLang="it-IT" dirty="0">
              <a:solidFill>
                <a:srgbClr val="000066"/>
              </a:solidFill>
            </a:endParaRPr>
          </a:p>
          <a:p>
            <a:pPr marL="0" indent="0" eaLnBrk="1" hangingPunct="1">
              <a:buNone/>
            </a:pPr>
            <a:endParaRPr lang="it-IT" altLang="it-IT" i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544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21"/>
          <p:cNvSpPr txBox="1">
            <a:spLocks/>
          </p:cNvSpPr>
          <p:nvPr/>
        </p:nvSpPr>
        <p:spPr>
          <a:xfrm>
            <a:off x="468313" y="692696"/>
            <a:ext cx="8496300" cy="5832648"/>
          </a:xfrm>
          <a:prstGeom prst="rect">
            <a:avLst/>
          </a:prstGeom>
        </p:spPr>
        <p:txBody>
          <a:bodyPr/>
          <a:lstStyle>
            <a:lvl1pPr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ctr" eaLnBrk="1" hangingPunct="1">
              <a:buNone/>
            </a:pPr>
            <a:r>
              <a:rPr lang="it-IT" altLang="it-IT" sz="3200" dirty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Le risorse informative</a:t>
            </a:r>
          </a:p>
          <a:p>
            <a:pPr algn="ctr" eaLnBrk="1" hangingPunct="1">
              <a:buNone/>
            </a:pPr>
            <a:endParaRPr lang="it-IT" altLang="it-IT" sz="3200" dirty="0">
              <a:solidFill>
                <a:srgbClr val="25406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285750" indent="-285750" algn="just" eaLnBrk="1" hangingPunct="1"/>
            <a:r>
              <a:rPr lang="it-IT" altLang="it-IT" b="1" dirty="0" smtClean="0">
                <a:solidFill>
                  <a:srgbClr val="003366"/>
                </a:solidFill>
                <a:latin typeface="+mn-lt"/>
              </a:rPr>
              <a:t>644 risorse complessive (alfanumeriche e vettoriali)</a:t>
            </a:r>
          </a:p>
          <a:p>
            <a:pPr algn="just" eaLnBrk="1" hangingPunct="1">
              <a:buNone/>
            </a:pPr>
            <a:endParaRPr lang="it-IT" altLang="it-IT" b="1" dirty="0" smtClean="0">
              <a:solidFill>
                <a:srgbClr val="003366"/>
              </a:solidFill>
              <a:latin typeface="+mn-lt"/>
            </a:endParaRPr>
          </a:p>
          <a:p>
            <a:pPr marL="285750" indent="-285750" algn="just" eaLnBrk="1" hangingPunct="1"/>
            <a:r>
              <a:rPr lang="it-IT" altLang="it-IT" dirty="0">
                <a:solidFill>
                  <a:srgbClr val="003366"/>
                </a:solidFill>
                <a:latin typeface="+mn-lt"/>
              </a:rPr>
              <a:t>63 risorse </a:t>
            </a:r>
            <a:r>
              <a:rPr lang="it-IT" altLang="it-IT" dirty="0" err="1">
                <a:solidFill>
                  <a:srgbClr val="003366"/>
                </a:solidFill>
                <a:latin typeface="+mn-lt"/>
              </a:rPr>
              <a:t>geotopocartografiche</a:t>
            </a:r>
            <a:r>
              <a:rPr lang="it-IT" altLang="it-IT" dirty="0">
                <a:solidFill>
                  <a:srgbClr val="003366"/>
                </a:solidFill>
                <a:latin typeface="+mn-lt"/>
              </a:rPr>
              <a:t> tra cui CTRN, GEODB, DTM, Punti Geodetici, ecc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..;</a:t>
            </a:r>
            <a:endParaRPr lang="it-IT" altLang="it-IT" dirty="0">
              <a:solidFill>
                <a:srgbClr val="003366"/>
              </a:solidFill>
              <a:latin typeface="+mn-lt"/>
            </a:endParaRPr>
          </a:p>
          <a:p>
            <a:pPr marL="285750" indent="-285750" algn="just" eaLnBrk="1" hangingPunct="1"/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552 risorse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appartenenti al Quadro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Conoscitivo LR11/04;</a:t>
            </a:r>
          </a:p>
          <a:p>
            <a:pPr marL="285750" indent="-285750" algn="just" eaLnBrk="1" hangingPunct="1"/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26 risorse della « Sezione Progetto Venezia» prima struttura a esporre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i propri dati attraverso il </a:t>
            </a:r>
            <a:r>
              <a:rPr lang="it-IT" altLang="it-IT" dirty="0" err="1" smtClean="0">
                <a:solidFill>
                  <a:srgbClr val="003366"/>
                </a:solidFill>
                <a:latin typeface="+mn-lt"/>
              </a:rPr>
              <a:t>Geoportale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;</a:t>
            </a:r>
            <a:endParaRPr lang="it-IT" altLang="it-IT" dirty="0" smtClean="0">
              <a:solidFill>
                <a:srgbClr val="003366"/>
              </a:solidFill>
              <a:latin typeface="+mn-lt"/>
            </a:endParaRPr>
          </a:p>
          <a:p>
            <a:pPr marL="285750" indent="-285750" algn="just" eaLnBrk="1" hangingPunct="1"/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3 risorse soggette a limiti di utilizzo a causa della tipologia di «dato sensibile» solo alle PA.</a:t>
            </a:r>
          </a:p>
          <a:p>
            <a:pPr algn="just" eaLnBrk="1" hangingPunct="1">
              <a:buNone/>
            </a:pPr>
            <a:endParaRPr lang="it-IT" altLang="it-IT" sz="1800" dirty="0">
              <a:solidFill>
                <a:srgbClr val="003366"/>
              </a:solidFill>
            </a:endParaRPr>
          </a:p>
          <a:p>
            <a:pPr algn="just" eaLnBrk="1" hangingPunct="1">
              <a:buNone/>
            </a:pPr>
            <a:endParaRPr lang="it-IT" altLang="it-IT" sz="1800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969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c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5153886"/>
              </p:ext>
            </p:extLst>
          </p:nvPr>
        </p:nvGraphicFramePr>
        <p:xfrm>
          <a:off x="827584" y="1052736"/>
          <a:ext cx="7776864" cy="5411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ttangolo 3"/>
          <p:cNvSpPr/>
          <p:nvPr/>
        </p:nvSpPr>
        <p:spPr>
          <a:xfrm>
            <a:off x="541834" y="683404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it-IT" b="1" dirty="0">
                <a:solidFill>
                  <a:prstClr val="black"/>
                </a:solidFill>
              </a:rPr>
              <a:t>Fornitori dei dati pubblicati nel Geoportale Regionale (totale 644 risorse)</a:t>
            </a:r>
          </a:p>
        </p:txBody>
      </p:sp>
    </p:spTree>
    <p:extLst>
      <p:ext uri="{BB962C8B-B14F-4D97-AF65-F5344CB8AC3E}">
        <p14:creationId xmlns:p14="http://schemas.microsoft.com/office/powerpoint/2010/main" xmlns="" val="357442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86964186"/>
              </p:ext>
            </p:extLst>
          </p:nvPr>
        </p:nvGraphicFramePr>
        <p:xfrm>
          <a:off x="914399" y="745330"/>
          <a:ext cx="7474025" cy="5367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78535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6487966"/>
              </p:ext>
            </p:extLst>
          </p:nvPr>
        </p:nvGraphicFramePr>
        <p:xfrm>
          <a:off x="827584" y="1780682"/>
          <a:ext cx="7848872" cy="31604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10154"/>
                <a:gridCol w="738718"/>
              </a:tblGrid>
              <a:tr h="2622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Sezione Pianificazione Territoriale Strategica e Cartografia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278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Sezione Sistema Statistico Regionale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81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Sezione Progetto Venezia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26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Dipartimento Agricoltura e Sviluppo Rurale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8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Sezione Difesa del Suolo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Sezione Economia e sviluppo montano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18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Sezione Energia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Sezione Geologia e </a:t>
                      </a:r>
                      <a:r>
                        <a:rPr lang="it-IT" sz="1400" u="none" strike="noStrike" dirty="0" err="1">
                          <a:effectLst/>
                        </a:rPr>
                        <a:t>Georisorse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Sezione Parchi Biodiversità Programmazione </a:t>
                      </a:r>
                      <a:r>
                        <a:rPr lang="it-IT" sz="1400" u="none" strike="noStrike" dirty="0" err="1">
                          <a:effectLst/>
                        </a:rPr>
                        <a:t>Silvopastorale</a:t>
                      </a:r>
                      <a:r>
                        <a:rPr lang="it-IT" sz="1400" u="none" strike="noStrike" dirty="0">
                          <a:effectLst/>
                        </a:rPr>
                        <a:t> e Tutela dei Consumatori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18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Sezione Protezione Civile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5395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Sezione Tutela Ambiente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22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effectLst/>
                        </a:rPr>
                        <a:t>Regione Veneto</a:t>
                      </a:r>
                      <a:endParaRPr lang="it-IT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u="none" strike="noStrike" dirty="0">
                          <a:effectLst/>
                        </a:rPr>
                        <a:t>481</a:t>
                      </a:r>
                      <a:endParaRPr lang="it-IT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3" name="Rettangolo 2"/>
          <p:cNvSpPr/>
          <p:nvPr/>
        </p:nvSpPr>
        <p:spPr>
          <a:xfrm>
            <a:off x="1984282" y="764704"/>
            <a:ext cx="4916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it-IT" sz="2400" b="1" dirty="0">
                <a:solidFill>
                  <a:prstClr val="black"/>
                </a:solidFill>
              </a:rPr>
              <a:t>Dati </a:t>
            </a:r>
            <a:r>
              <a:rPr lang="it-IT" sz="2400" b="1" dirty="0" smtClean="0">
                <a:solidFill>
                  <a:prstClr val="black"/>
                </a:solidFill>
              </a:rPr>
              <a:t>prodotti dalle strutture regionali</a:t>
            </a:r>
            <a:endParaRPr lang="it-IT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52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fic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7848879"/>
              </p:ext>
            </p:extLst>
          </p:nvPr>
        </p:nvGraphicFramePr>
        <p:xfrm>
          <a:off x="755576" y="692696"/>
          <a:ext cx="7920880" cy="5339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88114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1"/>
          <p:cNvSpPr txBox="1">
            <a:spLocks/>
          </p:cNvSpPr>
          <p:nvPr/>
        </p:nvSpPr>
        <p:spPr>
          <a:xfrm>
            <a:off x="468313" y="692696"/>
            <a:ext cx="8496300" cy="5832648"/>
          </a:xfrm>
          <a:prstGeom prst="rect">
            <a:avLst/>
          </a:prstGeom>
        </p:spPr>
        <p:txBody>
          <a:bodyPr/>
          <a:lstStyle>
            <a:lvl1pPr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ctr" eaLnBrk="1" hangingPunct="1">
              <a:buNone/>
            </a:pPr>
            <a:r>
              <a:rPr lang="it-IT" altLang="it-IT" sz="32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Problematiche</a:t>
            </a:r>
          </a:p>
          <a:p>
            <a:pPr marL="342900" indent="-342900" algn="just" eaLnBrk="1" hangingPunct="1"/>
            <a:endParaRPr lang="it-IT" altLang="it-IT" dirty="0" smtClean="0">
              <a:solidFill>
                <a:srgbClr val="003366"/>
              </a:solidFill>
            </a:endParaRPr>
          </a:p>
          <a:p>
            <a:pPr marL="285750" indent="-285750" algn="just" eaLnBrk="1" hangingPunct="1"/>
            <a:r>
              <a:rPr lang="it-IT" altLang="it-IT" dirty="0">
                <a:solidFill>
                  <a:srgbClr val="003366"/>
                </a:solidFill>
                <a:latin typeface="+mn-lt"/>
              </a:rPr>
              <a:t>Esistono dati presenti negli atti di indirizzo della LR 11/2004 che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sono stati attribuiti ad un determinato </a:t>
            </a:r>
            <a:r>
              <a:rPr lang="it-IT" altLang="it-IT" dirty="0">
                <a:solidFill>
                  <a:srgbClr val="003366"/>
                </a:solidFill>
                <a:latin typeface="+mn-lt"/>
              </a:rPr>
              <a:t>ente ma, attualmente,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risultano forniti </a:t>
            </a:r>
            <a:r>
              <a:rPr lang="it-IT" altLang="it-IT" dirty="0">
                <a:solidFill>
                  <a:srgbClr val="003366"/>
                </a:solidFill>
                <a:latin typeface="+mn-lt"/>
              </a:rPr>
              <a:t>da altre strutture. </a:t>
            </a:r>
          </a:p>
          <a:p>
            <a:pPr marL="285750" indent="-285750" algn="just" eaLnBrk="1" hangingPunct="1"/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Esistono risorse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(poche) citate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negli atti di indirizzo che però non sono mai state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popolate (esempio: mancanza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del dato, ipotesi di produzione del dato mai realizzata, </a:t>
            </a:r>
            <a:r>
              <a:rPr lang="it-IT" altLang="it-IT" dirty="0" err="1" smtClean="0">
                <a:solidFill>
                  <a:srgbClr val="003366"/>
                </a:solidFill>
                <a:latin typeface="+mn-lt"/>
              </a:rPr>
              <a:t>ecc…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)</a:t>
            </a:r>
          </a:p>
          <a:p>
            <a:pPr algn="just" eaLnBrk="1" hangingPunct="1">
              <a:buNone/>
            </a:pPr>
            <a:endParaRPr lang="it-IT" altLang="it-IT" dirty="0" smtClean="0">
              <a:solidFill>
                <a:srgbClr val="003366"/>
              </a:solidFill>
              <a:latin typeface="+mn-lt"/>
            </a:endParaRPr>
          </a:p>
          <a:p>
            <a:pPr marL="285750" indent="-285750" algn="just" eaLnBrk="1" hangingPunct="1"/>
            <a:r>
              <a:rPr lang="it-IT" altLang="it-IT" b="1" dirty="0" smtClean="0">
                <a:solidFill>
                  <a:srgbClr val="003366"/>
                </a:solidFill>
                <a:latin typeface="+mn-lt"/>
              </a:rPr>
              <a:t>Esistono risorse informative </a:t>
            </a:r>
            <a:r>
              <a:rPr lang="it-IT" altLang="it-IT" b="1" dirty="0" smtClean="0">
                <a:solidFill>
                  <a:srgbClr val="003366"/>
                </a:solidFill>
                <a:latin typeface="+mn-lt"/>
              </a:rPr>
              <a:t>che .</a:t>
            </a:r>
            <a:r>
              <a:rPr lang="it-IT" altLang="it-IT" b="1" dirty="0" err="1" smtClean="0">
                <a:solidFill>
                  <a:srgbClr val="003366"/>
                </a:solidFill>
                <a:latin typeface="+mn-lt"/>
              </a:rPr>
              <a:t>…</a:t>
            </a:r>
            <a:r>
              <a:rPr lang="it-IT" altLang="it-IT" b="1" dirty="0" smtClean="0">
                <a:solidFill>
                  <a:srgbClr val="003366"/>
                </a:solidFill>
                <a:latin typeface="+mn-lt"/>
              </a:rPr>
              <a:t>. “non sanno” </a:t>
            </a:r>
            <a:r>
              <a:rPr lang="it-IT" altLang="it-IT" b="1" dirty="0" smtClean="0">
                <a:solidFill>
                  <a:srgbClr val="003366"/>
                </a:solidFill>
                <a:latin typeface="+mn-lt"/>
              </a:rPr>
              <a:t>di poter essere pubblicate attraverso il Geoportale Regionale</a:t>
            </a:r>
            <a:endParaRPr lang="it-IT" altLang="it-IT" b="1" dirty="0">
              <a:solidFill>
                <a:srgbClr val="003366"/>
              </a:solidFill>
              <a:latin typeface="+mn-lt"/>
            </a:endParaRPr>
          </a:p>
          <a:p>
            <a:pPr marL="285750" indent="-285750" algn="just" eaLnBrk="1" hangingPunct="1"/>
            <a:endParaRPr lang="it-IT" altLang="it-IT" b="1" dirty="0">
              <a:solidFill>
                <a:srgbClr val="003366"/>
              </a:solidFill>
              <a:latin typeface="+mn-lt"/>
            </a:endParaRPr>
          </a:p>
          <a:p>
            <a:pPr marL="285750" indent="-285750" algn="just" eaLnBrk="1" hangingPunct="1"/>
            <a:r>
              <a:rPr lang="it-IT" altLang="it-IT" b="1" dirty="0" smtClean="0">
                <a:solidFill>
                  <a:srgbClr val="003366"/>
                </a:solidFill>
                <a:latin typeface="+mn-lt"/>
              </a:rPr>
              <a:t>Perché serve un unico punto di accesso per le informazioni di tipo «geografico»?</a:t>
            </a:r>
            <a:endParaRPr lang="it-IT" altLang="it-IT" b="1" dirty="0" smtClean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783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21"/>
          <p:cNvSpPr txBox="1">
            <a:spLocks/>
          </p:cNvSpPr>
          <p:nvPr/>
        </p:nvSpPr>
        <p:spPr>
          <a:xfrm>
            <a:off x="468313" y="692696"/>
            <a:ext cx="8496300" cy="5832648"/>
          </a:xfrm>
          <a:prstGeom prst="rect">
            <a:avLst/>
          </a:prstGeom>
        </p:spPr>
        <p:txBody>
          <a:bodyPr/>
          <a:lstStyle>
            <a:lvl1pPr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ctr" eaLnBrk="1" hangingPunct="1">
              <a:buNone/>
            </a:pPr>
            <a:r>
              <a:rPr lang="it-IT" altLang="it-IT" sz="32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Novità</a:t>
            </a:r>
            <a:endParaRPr lang="it-IT" altLang="it-IT" sz="3200" dirty="0">
              <a:solidFill>
                <a:srgbClr val="25406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marL="285750" indent="-285750" algn="just" eaLnBrk="1" hangingPunct="1"/>
            <a:endParaRPr lang="it-IT" altLang="it-IT" dirty="0" smtClean="0">
              <a:solidFill>
                <a:srgbClr val="003366"/>
              </a:solidFill>
            </a:endParaRPr>
          </a:p>
          <a:p>
            <a:pPr marL="285750" indent="-285750" algn="just" eaLnBrk="1" hangingPunct="1"/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Collaborazione stretta tra le diverse strutture regionali, al fine di razionalizzare le risorse e diffondere quanto prodotto dalla Regione; </a:t>
            </a:r>
            <a:endParaRPr lang="it-IT" altLang="it-IT" dirty="0">
              <a:solidFill>
                <a:srgbClr val="003366"/>
              </a:solidFill>
              <a:latin typeface="+mn-lt"/>
            </a:endParaRPr>
          </a:p>
          <a:p>
            <a:pPr marL="285750" indent="-285750" algn="just" eaLnBrk="1" hangingPunct="1"/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Utilizzo di Servizi di tipo Standard (INSPIRE, ISO, CAD) utilizzabili </a:t>
            </a:r>
            <a:r>
              <a:rPr lang="it-IT" altLang="it-IT" u="sng" dirty="0" smtClean="0">
                <a:solidFill>
                  <a:srgbClr val="003366"/>
                </a:solidFill>
                <a:latin typeface="+mn-lt"/>
              </a:rPr>
              <a:t>sempre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 in maniera Open, e «GOOGLE UNLIKE»;</a:t>
            </a:r>
          </a:p>
          <a:p>
            <a:pPr marL="285750" indent="-285750" algn="just" eaLnBrk="1" hangingPunct="1"/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Rintracciabilità a livello nazionale e comunitario – legge sulla trasparenza, portale RNDT, portale INSPIRE, Portale Europeo dei Dati;</a:t>
            </a:r>
          </a:p>
          <a:p>
            <a:pPr marL="285750" indent="-285750" algn="just" eaLnBrk="1" hangingPunct="1"/>
            <a:r>
              <a:rPr lang="it-IT" altLang="it-IT" b="1" dirty="0" smtClean="0">
                <a:solidFill>
                  <a:srgbClr val="003366"/>
                </a:solidFill>
                <a:latin typeface="+mn-lt"/>
              </a:rPr>
              <a:t>IDT 2.0:</a:t>
            </a:r>
          </a:p>
          <a:p>
            <a:pPr marL="1028700" lvl="1" algn="just" eaLnBrk="1" hangingPunct="1"/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Apertura a tutte le Strutture Regionali</a:t>
            </a:r>
          </a:p>
          <a:p>
            <a:pPr marL="1028700" lvl="1" algn="just" eaLnBrk="1" hangingPunct="1"/>
            <a:r>
              <a:rPr lang="it-IT" altLang="it-IT" dirty="0" err="1" smtClean="0">
                <a:solidFill>
                  <a:srgbClr val="003366"/>
                </a:solidFill>
                <a:latin typeface="+mn-lt"/>
              </a:rPr>
              <a:t>WebGis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 / </a:t>
            </a:r>
            <a:r>
              <a:rPr lang="it-IT" altLang="it-IT" dirty="0" err="1" smtClean="0">
                <a:solidFill>
                  <a:srgbClr val="003366"/>
                </a:solidFill>
                <a:latin typeface="+mn-lt"/>
              </a:rPr>
              <a:t>Geoportali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 personalizzati a seconda delle esigenze: </a:t>
            </a:r>
          </a:p>
          <a:p>
            <a:pPr marL="1428750" lvl="2" algn="just" eaLnBrk="1" hangingPunct="1"/>
            <a:r>
              <a:rPr lang="it-IT" altLang="it-IT" dirty="0" err="1" smtClean="0">
                <a:solidFill>
                  <a:srgbClr val="003366"/>
                </a:solidFill>
                <a:latin typeface="+mn-lt"/>
              </a:rPr>
              <a:t>WebGis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 per la consultazione (banca dati ostacoli al volo)</a:t>
            </a:r>
          </a:p>
          <a:p>
            <a:pPr marL="1428750" lvl="2" algn="just" eaLnBrk="1" hangingPunct="1"/>
            <a:r>
              <a:rPr lang="it-IT" altLang="it-IT" dirty="0" err="1" smtClean="0">
                <a:solidFill>
                  <a:srgbClr val="003366"/>
                </a:solidFill>
                <a:latin typeface="+mn-lt"/>
              </a:rPr>
              <a:t>WebGis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 per la gestione di «Piani» (Protezione civile, servizi forestali, richieste taglio </a:t>
            </a:r>
            <a:r>
              <a:rPr lang="it-IT" altLang="it-IT" dirty="0" err="1" smtClean="0">
                <a:solidFill>
                  <a:srgbClr val="003366"/>
                </a:solidFill>
                <a:latin typeface="+mn-lt"/>
              </a:rPr>
              <a:t>ecc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)</a:t>
            </a:r>
          </a:p>
          <a:p>
            <a:pPr marL="1428750" lvl="2" algn="just" eaLnBrk="1" hangingPunct="1"/>
            <a:r>
              <a:rPr lang="it-IT" altLang="it-IT" dirty="0" err="1">
                <a:solidFill>
                  <a:srgbClr val="003366"/>
                </a:solidFill>
                <a:latin typeface="+mn-lt"/>
              </a:rPr>
              <a:t>WebGis</a:t>
            </a:r>
            <a:r>
              <a:rPr lang="it-IT" altLang="it-IT" dirty="0">
                <a:solidFill>
                  <a:srgbClr val="003366"/>
                </a:solidFill>
                <a:latin typeface="+mn-lt"/>
              </a:rPr>
              <a:t> per la </a:t>
            </a:r>
            <a:r>
              <a:rPr lang="it-IT" dirty="0" smtClean="0">
                <a:solidFill>
                  <a:srgbClr val="003366"/>
                </a:solidFill>
                <a:latin typeface="+mn-lt"/>
              </a:rPr>
              <a:t>Sezione Piani e Programmi </a:t>
            </a:r>
            <a:r>
              <a:rPr lang="it-IT" dirty="0">
                <a:solidFill>
                  <a:srgbClr val="003366"/>
                </a:solidFill>
                <a:latin typeface="+mn-lt"/>
              </a:rPr>
              <a:t>S</a:t>
            </a:r>
            <a:r>
              <a:rPr lang="it-IT" dirty="0" smtClean="0">
                <a:solidFill>
                  <a:srgbClr val="003366"/>
                </a:solidFill>
                <a:latin typeface="+mn-lt"/>
              </a:rPr>
              <a:t>ettore Primario</a:t>
            </a:r>
            <a:endParaRPr lang="it-IT" altLang="it-IT" dirty="0" smtClean="0">
              <a:solidFill>
                <a:srgbClr val="003366"/>
              </a:solidFill>
              <a:latin typeface="+mn-lt"/>
            </a:endParaRPr>
          </a:p>
          <a:p>
            <a:pPr marL="285750" indent="-285750" algn="just" eaLnBrk="1" hangingPunct="1"/>
            <a:endParaRPr lang="it-IT" altLang="it-IT" dirty="0" smtClean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252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54050" y="562892"/>
            <a:ext cx="8229600" cy="7778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r>
              <a:rPr lang="it-IT" altLang="it-IT" sz="32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n-ea"/>
                <a:cs typeface="+mn-cs"/>
              </a:rPr>
              <a:t>Conclusioni</a:t>
            </a:r>
            <a:endParaRPr lang="it-IT" altLang="it-IT" sz="3600" dirty="0" smtClean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855913" y="1556792"/>
            <a:ext cx="3456384" cy="4316330"/>
          </a:xfrm>
          <a:prstGeom prst="rect">
            <a:avLst/>
          </a:prstGeom>
        </p:spPr>
      </p:pic>
      <p:sp>
        <p:nvSpPr>
          <p:cNvPr id="4" name="Freccia giù 3"/>
          <p:cNvSpPr/>
          <p:nvPr/>
        </p:nvSpPr>
        <p:spPr>
          <a:xfrm>
            <a:off x="4332077" y="1196752"/>
            <a:ext cx="504056" cy="1656184"/>
          </a:xfrm>
          <a:prstGeom prst="downArrow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6228184" y="6453336"/>
            <a:ext cx="2808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400" dirty="0" smtClean="0"/>
              <a:t>Presentazione su licenza IODL 2.0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xmlns="" val="333455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83568" y="627831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buNone/>
              <a:defRPr sz="3600"/>
            </a:lvl1pPr>
          </a:lstStyle>
          <a:p>
            <a:r>
              <a:rPr lang="it-IT" sz="3200" dirty="0" smtClean="0">
                <a:solidFill>
                  <a:srgbClr val="003366"/>
                </a:solidFill>
                <a:latin typeface="+mj-lt"/>
              </a:rPr>
              <a:t>Per chiarire meglio: SIT, Portali &amp; IDT</a:t>
            </a:r>
            <a:endParaRPr lang="it-IT" sz="3200" dirty="0">
              <a:solidFill>
                <a:srgbClr val="003366"/>
              </a:solidFill>
              <a:latin typeface="+mj-lt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83568" y="1268760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dirty="0">
                <a:solidFill>
                  <a:srgbClr val="003366"/>
                </a:solidFill>
                <a:latin typeface="+mn-lt"/>
              </a:rPr>
              <a:t>Un sistema informativo territoriale (in acronimo SIT) indica il complesso di uomini, strumenti e procedure </a:t>
            </a:r>
            <a:r>
              <a:rPr lang="it-IT" dirty="0" smtClean="0">
                <a:solidFill>
                  <a:srgbClr val="003366"/>
                </a:solidFill>
                <a:latin typeface="+mn-lt"/>
              </a:rPr>
              <a:t>che </a:t>
            </a:r>
            <a:r>
              <a:rPr lang="it-IT" dirty="0">
                <a:solidFill>
                  <a:srgbClr val="003366"/>
                </a:solidFill>
                <a:latin typeface="+mn-lt"/>
              </a:rPr>
              <a:t>permettono l'acquisizione e la </a:t>
            </a:r>
            <a:r>
              <a:rPr lang="it-IT" dirty="0" smtClean="0">
                <a:solidFill>
                  <a:srgbClr val="003366"/>
                </a:solidFill>
                <a:latin typeface="+mn-lt"/>
              </a:rPr>
              <a:t>distribuzione dei </a:t>
            </a:r>
            <a:r>
              <a:rPr lang="it-IT" dirty="0">
                <a:solidFill>
                  <a:srgbClr val="003366"/>
                </a:solidFill>
                <a:latin typeface="+mn-lt"/>
              </a:rPr>
              <a:t>dati </a:t>
            </a:r>
            <a:r>
              <a:rPr lang="it-IT" dirty="0" smtClean="0">
                <a:solidFill>
                  <a:srgbClr val="003366"/>
                </a:solidFill>
                <a:latin typeface="+mn-lt"/>
              </a:rPr>
              <a:t>nell'ambito  dell’amministrazione.</a:t>
            </a:r>
            <a:endParaRPr lang="it-IT" dirty="0">
              <a:solidFill>
                <a:srgbClr val="003366"/>
              </a:solidFill>
              <a:latin typeface="+mn-lt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3451376" y="2996952"/>
            <a:ext cx="5298280" cy="3817570"/>
            <a:chOff x="3451376" y="2996952"/>
            <a:chExt cx="5298280" cy="3817570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451376" y="2996952"/>
              <a:ext cx="5298280" cy="3817570"/>
            </a:xfrm>
            <a:prstGeom prst="rect">
              <a:avLst/>
            </a:prstGeom>
          </p:spPr>
        </p:pic>
        <p:sp>
          <p:nvSpPr>
            <p:cNvPr id="6" name="CasellaDiTesto 5"/>
            <p:cNvSpPr txBox="1"/>
            <p:nvPr/>
          </p:nvSpPr>
          <p:spPr>
            <a:xfrm>
              <a:off x="5724128" y="4653136"/>
              <a:ext cx="744235" cy="52128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just">
                <a:buNone/>
              </a:pPr>
              <a:r>
                <a:rPr lang="it-IT" sz="2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it-IT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SIT</a:t>
              </a:r>
              <a:endParaRPr lang="it-IT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9185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a 2"/>
          <p:cNvGraphicFramePr/>
          <p:nvPr>
            <p:extLst>
              <p:ext uri="{D42A27DB-BD31-4B8C-83A1-F6EECF244321}">
                <p14:modId xmlns:p14="http://schemas.microsoft.com/office/powerpoint/2010/main" xmlns="" val="2151148213"/>
              </p:ext>
            </p:extLst>
          </p:nvPr>
        </p:nvGraphicFramePr>
        <p:xfrm>
          <a:off x="-180528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reccia bidirezionale orizzontale 3"/>
          <p:cNvSpPr/>
          <p:nvPr/>
        </p:nvSpPr>
        <p:spPr>
          <a:xfrm>
            <a:off x="5292080" y="2564904"/>
            <a:ext cx="1224136" cy="50405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6660232" y="2276872"/>
            <a:ext cx="2232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3200" dirty="0" smtClean="0"/>
              <a:t>Uffici Regionali</a:t>
            </a:r>
          </a:p>
        </p:txBody>
      </p:sp>
      <p:sp>
        <p:nvSpPr>
          <p:cNvPr id="6" name="Freccia a destra 5"/>
          <p:cNvSpPr/>
          <p:nvPr/>
        </p:nvSpPr>
        <p:spPr>
          <a:xfrm>
            <a:off x="5292080" y="3933056"/>
            <a:ext cx="1224136" cy="5006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6660232" y="3644787"/>
            <a:ext cx="2232248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2800" dirty="0" smtClean="0"/>
              <a:t>Cittadini</a:t>
            </a:r>
          </a:p>
          <a:p>
            <a:pPr>
              <a:buNone/>
            </a:pPr>
            <a:r>
              <a:rPr lang="it-IT" sz="2800" dirty="0" smtClean="0"/>
              <a:t>Altre PA</a:t>
            </a:r>
          </a:p>
        </p:txBody>
      </p:sp>
      <p:sp>
        <p:nvSpPr>
          <p:cNvPr id="8" name="Freccia a destra 7"/>
          <p:cNvSpPr/>
          <p:nvPr/>
        </p:nvSpPr>
        <p:spPr>
          <a:xfrm rot="5400000">
            <a:off x="6968729" y="5522312"/>
            <a:ext cx="812706" cy="3292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6078938" y="6171108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2800" i="1" dirty="0" smtClean="0">
                <a:solidFill>
                  <a:srgbClr val="FF0000"/>
                </a:solidFill>
              </a:rPr>
              <a:t>Punto d’Accesso</a:t>
            </a:r>
            <a:endParaRPr lang="it-IT" sz="2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474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683568" y="692696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b="1" dirty="0" smtClean="0">
                <a:solidFill>
                  <a:srgbClr val="003366"/>
                </a:solidFill>
                <a:latin typeface="+mn-lt"/>
              </a:rPr>
              <a:t>Quindi un SIT </a:t>
            </a:r>
            <a:r>
              <a:rPr lang="it-IT" b="1" u="sng" dirty="0" smtClean="0">
                <a:solidFill>
                  <a:srgbClr val="003366"/>
                </a:solidFill>
                <a:latin typeface="+mn-lt"/>
              </a:rPr>
              <a:t>NON</a:t>
            </a:r>
            <a:r>
              <a:rPr lang="it-IT" b="1" dirty="0" smtClean="0">
                <a:solidFill>
                  <a:srgbClr val="003366"/>
                </a:solidFill>
                <a:latin typeface="+mn-lt"/>
              </a:rPr>
              <a:t> è un Portale </a:t>
            </a:r>
            <a:r>
              <a:rPr lang="it-IT" b="1" dirty="0">
                <a:solidFill>
                  <a:srgbClr val="003366"/>
                </a:solidFill>
                <a:latin typeface="+mn-lt"/>
              </a:rPr>
              <a:t>Cartografico </a:t>
            </a:r>
            <a:r>
              <a:rPr lang="it-IT" b="1" dirty="0" smtClean="0">
                <a:solidFill>
                  <a:srgbClr val="003366"/>
                </a:solidFill>
                <a:latin typeface="+mn-lt"/>
              </a:rPr>
              <a:t>(Geoportale): </a:t>
            </a:r>
            <a:r>
              <a:rPr lang="it-IT" dirty="0" smtClean="0">
                <a:solidFill>
                  <a:srgbClr val="003366"/>
                </a:solidFill>
                <a:latin typeface="+mn-lt"/>
              </a:rPr>
              <a:t>quest’ultimo infatti costituisce </a:t>
            </a:r>
            <a:r>
              <a:rPr lang="it-IT" dirty="0">
                <a:solidFill>
                  <a:srgbClr val="003366"/>
                </a:solidFill>
                <a:latin typeface="+mn-lt"/>
              </a:rPr>
              <a:t>soltanto </a:t>
            </a:r>
            <a:r>
              <a:rPr lang="it-IT" dirty="0" smtClean="0">
                <a:solidFill>
                  <a:srgbClr val="003366"/>
                </a:solidFill>
                <a:latin typeface="+mn-lt"/>
              </a:rPr>
              <a:t>un </a:t>
            </a:r>
            <a:r>
              <a:rPr lang="it-IT" b="1" i="1" dirty="0">
                <a:solidFill>
                  <a:srgbClr val="003366"/>
                </a:solidFill>
                <a:latin typeface="+mn-lt"/>
              </a:rPr>
              <a:t>punto di accesso </a:t>
            </a:r>
            <a:r>
              <a:rPr lang="it-IT" dirty="0">
                <a:solidFill>
                  <a:srgbClr val="003366"/>
                </a:solidFill>
                <a:latin typeface="+mn-lt"/>
              </a:rPr>
              <a:t>singolo a risorse </a:t>
            </a:r>
            <a:r>
              <a:rPr lang="it-IT" i="1" dirty="0" err="1">
                <a:solidFill>
                  <a:srgbClr val="003366"/>
                </a:solidFill>
                <a:latin typeface="+mn-lt"/>
              </a:rPr>
              <a:t>geospaziali</a:t>
            </a:r>
            <a:r>
              <a:rPr lang="it-IT" dirty="0">
                <a:solidFill>
                  <a:srgbClr val="003366"/>
                </a:solidFill>
                <a:latin typeface="+mn-lt"/>
              </a:rPr>
              <a:t> distribuite</a:t>
            </a:r>
            <a:r>
              <a:rPr lang="it-IT" dirty="0" smtClean="0">
                <a:solidFill>
                  <a:srgbClr val="003366"/>
                </a:solidFill>
                <a:latin typeface="+mn-lt"/>
              </a:rPr>
              <a:t>.</a:t>
            </a:r>
            <a:endParaRPr lang="it-IT" dirty="0">
              <a:solidFill>
                <a:srgbClr val="003366"/>
              </a:solidFill>
              <a:latin typeface="+mn-lt"/>
            </a:endParaRPr>
          </a:p>
          <a:p>
            <a:pPr algn="just">
              <a:buNone/>
            </a:pPr>
            <a:r>
              <a:rPr lang="it-IT" b="1" dirty="0">
                <a:solidFill>
                  <a:srgbClr val="003366"/>
                </a:solidFill>
                <a:latin typeface="+mn-lt"/>
              </a:rPr>
              <a:t>E’ la vetrina per l’utente finale </a:t>
            </a:r>
            <a:r>
              <a:rPr lang="it-IT" b="1" u="sng" dirty="0">
                <a:solidFill>
                  <a:srgbClr val="003366"/>
                </a:solidFill>
                <a:latin typeface="+mn-lt"/>
              </a:rPr>
              <a:t>dei dati </a:t>
            </a:r>
            <a:r>
              <a:rPr lang="it-IT" b="1" dirty="0" smtClean="0">
                <a:solidFill>
                  <a:srgbClr val="003366"/>
                </a:solidFill>
                <a:latin typeface="+mn-lt"/>
              </a:rPr>
              <a:t>dalla </a:t>
            </a:r>
            <a:r>
              <a:rPr lang="it-IT" b="1" dirty="0">
                <a:solidFill>
                  <a:srgbClr val="003366"/>
                </a:solidFill>
                <a:latin typeface="+mn-lt"/>
              </a:rPr>
              <a:t>PA</a:t>
            </a:r>
          </a:p>
        </p:txBody>
      </p:sp>
      <p:grpSp>
        <p:nvGrpSpPr>
          <p:cNvPr id="7" name="Gruppo 6"/>
          <p:cNvGrpSpPr/>
          <p:nvPr/>
        </p:nvGrpSpPr>
        <p:grpSpPr>
          <a:xfrm>
            <a:off x="614592" y="2396500"/>
            <a:ext cx="7989856" cy="4200852"/>
            <a:chOff x="614592" y="2396500"/>
            <a:chExt cx="7989856" cy="4200852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14592" y="2396500"/>
              <a:ext cx="7989856" cy="4200852"/>
            </a:xfrm>
            <a:prstGeom prst="rect">
              <a:avLst/>
            </a:prstGeom>
          </p:spPr>
        </p:pic>
        <p:sp>
          <p:nvSpPr>
            <p:cNvPr id="5" name="CasellaDiTesto 4"/>
            <p:cNvSpPr txBox="1"/>
            <p:nvPr/>
          </p:nvSpPr>
          <p:spPr>
            <a:xfrm>
              <a:off x="1187624" y="2780928"/>
              <a:ext cx="7272808" cy="461665"/>
            </a:xfrm>
            <a:prstGeom prst="rect">
              <a:avLst/>
            </a:prstGeom>
            <a:solidFill>
              <a:srgbClr val="CC0000"/>
            </a:solidFill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it-IT" sz="2400" dirty="0" smtClean="0">
                  <a:solidFill>
                    <a:schemeClr val="bg1"/>
                  </a:solidFill>
                </a:rPr>
                <a:t>PORTALE CARTOGRAFICO</a:t>
              </a:r>
              <a:endParaRPr lang="it-IT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8973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3059" b="2448"/>
          <a:stretch>
            <a:fillRect/>
          </a:stretch>
        </p:blipFill>
        <p:spPr bwMode="auto">
          <a:xfrm>
            <a:off x="755576" y="1628800"/>
            <a:ext cx="8064896" cy="423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55576" y="1844824"/>
            <a:ext cx="8135888" cy="453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99592" y="1124744"/>
            <a:ext cx="7768291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27584" y="1700808"/>
            <a:ext cx="7795489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028"/>
          <p:cNvSpPr txBox="1">
            <a:spLocks noChangeArrowheads="1"/>
          </p:cNvSpPr>
          <p:nvPr/>
        </p:nvSpPr>
        <p:spPr bwMode="auto">
          <a:xfrm>
            <a:off x="467545" y="476672"/>
            <a:ext cx="82809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ctr" eaLnBrk="1" hangingPunct="1">
              <a:buNone/>
            </a:pPr>
            <a:r>
              <a:rPr lang="it-IT" altLang="it-IT" sz="3200" b="1" dirty="0" err="1" smtClean="0">
                <a:solidFill>
                  <a:srgbClr val="003366"/>
                </a:solidFill>
                <a:latin typeface="+mn-lt"/>
              </a:rPr>
              <a:t>Geoportali</a:t>
            </a:r>
            <a:endParaRPr lang="it-IT" altLang="it-IT" sz="3200" dirty="0">
              <a:solidFill>
                <a:srgbClr val="0033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1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62000" y="1268760"/>
            <a:ext cx="8153400" cy="347787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None/>
            </a:pPr>
            <a:r>
              <a:rPr lang="it-IT" altLang="it-IT" dirty="0">
                <a:solidFill>
                  <a:srgbClr val="003366"/>
                </a:solidFill>
                <a:latin typeface="+mn-lt"/>
              </a:rPr>
              <a:t>Un sistema organizzato, basato su una rete di soggetti responsabili della produzione e gestione dell’informazione territoriale, </a:t>
            </a:r>
            <a:r>
              <a:rPr lang="it-IT" altLang="it-IT" b="1" i="1" dirty="0">
                <a:solidFill>
                  <a:srgbClr val="003366"/>
                </a:solidFill>
                <a:latin typeface="+mn-lt"/>
              </a:rPr>
              <a:t>finalizzato ad agevolare il rapido accesso alle informazioni</a:t>
            </a:r>
            <a:r>
              <a:rPr lang="it-IT" altLang="it-IT" dirty="0">
                <a:solidFill>
                  <a:srgbClr val="003366"/>
                </a:solidFill>
                <a:latin typeface="+mn-lt"/>
              </a:rPr>
              <a:t> con modalità interattive che garantiscano l’unicità dei dati e la massima </a:t>
            </a: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interoperabilità tra diverse Amministrazioni Pubbliche.</a:t>
            </a:r>
          </a:p>
          <a:p>
            <a:pPr algn="just">
              <a:spcBef>
                <a:spcPct val="50000"/>
              </a:spcBef>
              <a:buNone/>
            </a:pPr>
            <a:r>
              <a:rPr lang="it-IT" altLang="it-IT" dirty="0">
                <a:solidFill>
                  <a:srgbClr val="003366"/>
                </a:solidFill>
                <a:latin typeface="+mn-lt"/>
              </a:rPr>
              <a:t>Coerentemente alle indicazioni contenute nella Direttiva Europea INSPIRE (direttiva 2007/2/CE del Parlamento europeo) e secondo le modalità e le caratteristiche previste dal Codice dell’Amministrazione Digitale (</a:t>
            </a:r>
            <a:r>
              <a:rPr lang="it-IT" altLang="it-IT" dirty="0" err="1">
                <a:solidFill>
                  <a:srgbClr val="003366"/>
                </a:solidFill>
                <a:latin typeface="+mn-lt"/>
              </a:rPr>
              <a:t>D.Lgs.</a:t>
            </a:r>
            <a:r>
              <a:rPr lang="it-IT" altLang="it-IT" dirty="0">
                <a:solidFill>
                  <a:srgbClr val="003366"/>
                </a:solidFill>
                <a:latin typeface="+mn-lt"/>
              </a:rPr>
              <a:t> 82/2005).</a:t>
            </a:r>
          </a:p>
          <a:p>
            <a:pPr algn="just">
              <a:spcBef>
                <a:spcPct val="50000"/>
              </a:spcBef>
              <a:buNone/>
            </a:pPr>
            <a:endParaRPr lang="it-IT" altLang="it-IT" dirty="0">
              <a:solidFill>
                <a:srgbClr val="003366"/>
              </a:solidFill>
              <a:latin typeface="Arial" pitchFamily="34" charset="0"/>
            </a:endParaRPr>
          </a:p>
        </p:txBody>
      </p:sp>
      <p:sp>
        <p:nvSpPr>
          <p:cNvPr id="3" name="Text Box 1028"/>
          <p:cNvSpPr txBox="1">
            <a:spLocks noChangeArrowheads="1"/>
          </p:cNvSpPr>
          <p:nvPr/>
        </p:nvSpPr>
        <p:spPr bwMode="auto">
          <a:xfrm>
            <a:off x="467545" y="620688"/>
            <a:ext cx="82809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ctr" eaLnBrk="1" hangingPunct="1">
              <a:buNone/>
            </a:pPr>
            <a:r>
              <a:rPr lang="it-IT" altLang="it-IT" sz="3200" b="1" dirty="0">
                <a:solidFill>
                  <a:srgbClr val="003366"/>
                </a:solidFill>
                <a:latin typeface="+mn-lt"/>
              </a:rPr>
              <a:t>Infrastruttura Dati </a:t>
            </a:r>
            <a:r>
              <a:rPr lang="it-IT" altLang="it-IT" sz="3200" b="1" dirty="0" smtClean="0">
                <a:solidFill>
                  <a:srgbClr val="003366"/>
                </a:solidFill>
                <a:latin typeface="+mn-lt"/>
              </a:rPr>
              <a:t>Territoriali</a:t>
            </a:r>
            <a:endParaRPr lang="it-IT" altLang="it-IT" sz="3200" dirty="0">
              <a:solidFill>
                <a:srgbClr val="003366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96136" y="4797152"/>
            <a:ext cx="2808089" cy="1855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xmlns="" val="1318808706"/>
              </p:ext>
            </p:extLst>
          </p:nvPr>
        </p:nvGraphicFramePr>
        <p:xfrm>
          <a:off x="762000" y="4365104"/>
          <a:ext cx="4098032" cy="2297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539552" y="845418"/>
            <a:ext cx="8424936" cy="467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endParaRPr lang="it-IT" sz="2400" dirty="0">
              <a:solidFill>
                <a:srgbClr val="003366"/>
              </a:solidFill>
              <a:latin typeface="+mn-lt"/>
            </a:endParaRPr>
          </a:p>
          <a:p>
            <a:pPr algn="just">
              <a:buNone/>
            </a:pPr>
            <a:r>
              <a:rPr lang="it-IT" sz="2400" b="1" dirty="0">
                <a:solidFill>
                  <a:srgbClr val="003366"/>
                </a:solidFill>
                <a:latin typeface="+mn-lt"/>
              </a:rPr>
              <a:t>Punto fondamentale </a:t>
            </a:r>
            <a:r>
              <a:rPr lang="it-IT" sz="2400" dirty="0">
                <a:solidFill>
                  <a:srgbClr val="003366"/>
                </a:solidFill>
                <a:latin typeface="+mn-lt"/>
              </a:rPr>
              <a:t>è capire che progettare una IDT non è soltanto una </a:t>
            </a:r>
            <a:r>
              <a:rPr lang="it-IT" sz="2400" b="1" dirty="0">
                <a:solidFill>
                  <a:srgbClr val="003366"/>
                </a:solidFill>
                <a:latin typeface="+mn-lt"/>
              </a:rPr>
              <a:t>questione di «informatica» o di «</a:t>
            </a:r>
            <a:r>
              <a:rPr lang="it-IT" sz="2400" b="1" dirty="0" smtClean="0">
                <a:solidFill>
                  <a:srgbClr val="003366"/>
                </a:solidFill>
                <a:latin typeface="+mn-lt"/>
              </a:rPr>
              <a:t>capitolo </a:t>
            </a:r>
            <a:r>
              <a:rPr lang="it-IT" sz="2400" b="1" dirty="0">
                <a:solidFill>
                  <a:srgbClr val="003366"/>
                </a:solidFill>
                <a:latin typeface="+mn-lt"/>
              </a:rPr>
              <a:t>di spesa» </a:t>
            </a:r>
            <a:r>
              <a:rPr lang="it-IT" sz="2400" dirty="0">
                <a:solidFill>
                  <a:srgbClr val="003366"/>
                </a:solidFill>
                <a:latin typeface="+mn-lt"/>
              </a:rPr>
              <a:t>ma prima di tutto è un insieme:</a:t>
            </a:r>
          </a:p>
          <a:p>
            <a:pPr marL="342900" indent="-342900" algn="just"/>
            <a:r>
              <a:rPr lang="it-IT" sz="2400" dirty="0">
                <a:solidFill>
                  <a:srgbClr val="003366"/>
                </a:solidFill>
                <a:latin typeface="+mn-lt"/>
              </a:rPr>
              <a:t>politiche, </a:t>
            </a:r>
          </a:p>
          <a:p>
            <a:pPr marL="342900" indent="-342900" algn="just"/>
            <a:r>
              <a:rPr lang="it-IT" sz="2400" dirty="0">
                <a:solidFill>
                  <a:srgbClr val="003366"/>
                </a:solidFill>
                <a:latin typeface="+mn-lt"/>
              </a:rPr>
              <a:t>accordi istituzionali, </a:t>
            </a:r>
          </a:p>
          <a:p>
            <a:pPr marL="342900" indent="-342900" algn="just"/>
            <a:r>
              <a:rPr lang="it-IT" sz="2400" dirty="0">
                <a:solidFill>
                  <a:srgbClr val="003366"/>
                </a:solidFill>
                <a:latin typeface="+mn-lt"/>
              </a:rPr>
              <a:t>tecnologie, </a:t>
            </a:r>
          </a:p>
          <a:p>
            <a:pPr marL="342900" indent="-342900" algn="just"/>
            <a:r>
              <a:rPr lang="it-IT" sz="2400" dirty="0">
                <a:solidFill>
                  <a:srgbClr val="003366"/>
                </a:solidFill>
                <a:latin typeface="+mn-lt"/>
              </a:rPr>
              <a:t>dati,</a:t>
            </a:r>
          </a:p>
          <a:p>
            <a:pPr marL="342900" indent="-342900" algn="just"/>
            <a:r>
              <a:rPr lang="it-IT" sz="2400" dirty="0">
                <a:solidFill>
                  <a:srgbClr val="003366"/>
                </a:solidFill>
                <a:latin typeface="+mn-lt"/>
              </a:rPr>
              <a:t>persone </a:t>
            </a:r>
          </a:p>
          <a:p>
            <a:pPr algn="just">
              <a:buNone/>
            </a:pPr>
            <a:r>
              <a:rPr lang="it-IT" sz="2400" b="1" dirty="0">
                <a:solidFill>
                  <a:srgbClr val="003366"/>
                </a:solidFill>
                <a:latin typeface="+mn-lt"/>
              </a:rPr>
              <a:t>che possa rendere possibile la condivisione  e l’uso efficiente dell’informazione </a:t>
            </a:r>
            <a:r>
              <a:rPr lang="it-IT" sz="2400" b="1" dirty="0" smtClean="0">
                <a:solidFill>
                  <a:srgbClr val="003366"/>
                </a:solidFill>
                <a:latin typeface="+mn-lt"/>
              </a:rPr>
              <a:t>geografica-territoriale rigorosa.</a:t>
            </a:r>
            <a:endParaRPr lang="it-IT" sz="2400" b="1" dirty="0">
              <a:solidFill>
                <a:srgbClr val="0033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91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1028"/>
          <p:cNvSpPr txBox="1">
            <a:spLocks noChangeArrowheads="1"/>
          </p:cNvSpPr>
          <p:nvPr/>
        </p:nvSpPr>
        <p:spPr bwMode="auto">
          <a:xfrm>
            <a:off x="684213" y="548680"/>
            <a:ext cx="8208962" cy="104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ctr" eaLnBrk="1" hangingPunct="1">
              <a:buNone/>
            </a:pPr>
            <a:r>
              <a:rPr lang="it-IT" altLang="it-IT" sz="2800" b="1" dirty="0">
                <a:solidFill>
                  <a:srgbClr val="003366"/>
                </a:solidFill>
                <a:latin typeface="+mn-lt"/>
              </a:rPr>
              <a:t>Infrastruttura Dati </a:t>
            </a:r>
            <a:r>
              <a:rPr lang="it-IT" altLang="it-IT" sz="2800" b="1" dirty="0" smtClean="0">
                <a:solidFill>
                  <a:srgbClr val="003366"/>
                </a:solidFill>
                <a:latin typeface="+mn-lt"/>
              </a:rPr>
              <a:t>Territoriali</a:t>
            </a:r>
          </a:p>
          <a:p>
            <a:pPr algn="ctr" eaLnBrk="1" hangingPunct="1">
              <a:buNone/>
            </a:pPr>
            <a:r>
              <a:rPr lang="it-IT" altLang="it-IT" sz="2800" b="1" dirty="0" smtClean="0">
                <a:solidFill>
                  <a:srgbClr val="003366"/>
                </a:solidFill>
                <a:latin typeface="+mn-lt"/>
              </a:rPr>
              <a:t>Integrazione dei Servizi per erogare Servizi </a:t>
            </a:r>
            <a:endParaRPr lang="it-IT" altLang="it-IT" sz="2800" dirty="0">
              <a:solidFill>
                <a:srgbClr val="003366"/>
              </a:solidFill>
              <a:latin typeface="+mn-lt"/>
            </a:endParaRPr>
          </a:p>
        </p:txBody>
      </p:sp>
      <p:graphicFrame>
        <p:nvGraphicFramePr>
          <p:cNvPr id="36" name="Diagramma 35"/>
          <p:cNvGraphicFramePr/>
          <p:nvPr>
            <p:extLst>
              <p:ext uri="{D42A27DB-BD31-4B8C-83A1-F6EECF244321}">
                <p14:modId xmlns:p14="http://schemas.microsoft.com/office/powerpoint/2010/main" xmlns="" val="14854142"/>
              </p:ext>
            </p:extLst>
          </p:nvPr>
        </p:nvGraphicFramePr>
        <p:xfrm>
          <a:off x="-612576" y="1700808"/>
          <a:ext cx="7632848" cy="4784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4" name="Immagine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30807" y="2636912"/>
            <a:ext cx="2762368" cy="2664296"/>
          </a:xfrm>
          <a:prstGeom prst="rect">
            <a:avLst/>
          </a:prstGeom>
        </p:spPr>
      </p:pic>
      <p:sp>
        <p:nvSpPr>
          <p:cNvPr id="45" name="Freccia circolare in su 44"/>
          <p:cNvSpPr/>
          <p:nvPr/>
        </p:nvSpPr>
        <p:spPr>
          <a:xfrm>
            <a:off x="5148064" y="5589240"/>
            <a:ext cx="2808312" cy="93610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46" name="Ovale 45"/>
          <p:cNvSpPr/>
          <p:nvPr/>
        </p:nvSpPr>
        <p:spPr>
          <a:xfrm>
            <a:off x="899592" y="1916832"/>
            <a:ext cx="1872208" cy="15841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69833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39750" y="584096"/>
            <a:ext cx="8353425" cy="510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1pPr>
            <a:lvl2pPr marL="1003300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2pPr>
            <a:lvl3pPr marL="1563688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3pPr>
            <a:lvl4pPr marL="2124075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4pPr>
            <a:lvl5pPr marL="2684463" indent="-381000" eaLnBrk="0" hangingPunct="0">
              <a:defRPr sz="2000">
                <a:solidFill>
                  <a:srgbClr val="326E76"/>
                </a:solidFill>
                <a:latin typeface="Tahoma" pitchFamily="34" charset="0"/>
              </a:defRPr>
            </a:lvl5pPr>
            <a:lvl6pPr marL="3141663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6pPr>
            <a:lvl7pPr marL="3598863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7pPr>
            <a:lvl8pPr marL="4056063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8pPr>
            <a:lvl9pPr marL="4513263" indent="-381000" algn="just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326E76"/>
                </a:solidFill>
                <a:latin typeface="Tahoma" pitchFamily="34" charset="0"/>
              </a:defRPr>
            </a:lvl9pPr>
          </a:lstStyle>
          <a:p>
            <a:pPr algn="ctr" eaLnBrk="1" hangingPunct="1">
              <a:buNone/>
            </a:pPr>
            <a:r>
              <a:rPr lang="it-IT" altLang="it-IT" sz="28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La Regione </a:t>
            </a:r>
            <a:r>
              <a:rPr lang="it-IT" altLang="it-IT" sz="28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del Veneto</a:t>
            </a:r>
          </a:p>
          <a:p>
            <a:pPr algn="ctr" eaLnBrk="1" hangingPunct="1">
              <a:buNone/>
            </a:pPr>
            <a:r>
              <a:rPr lang="it-IT" altLang="it-IT" sz="28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L’Infrastruttura </a:t>
            </a:r>
            <a:r>
              <a:rPr lang="it-IT" altLang="it-IT" sz="28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Dati </a:t>
            </a:r>
            <a:r>
              <a:rPr lang="it-IT" altLang="it-IT" sz="2800" dirty="0" smtClean="0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(IDT-RV)</a:t>
            </a:r>
            <a:endParaRPr lang="it-IT" altLang="it-IT" sz="2800" dirty="0">
              <a:solidFill>
                <a:srgbClr val="25406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/>
            <a:endParaRPr lang="it-IT" altLang="it-IT" b="1" i="1" dirty="0">
              <a:solidFill>
                <a:schemeClr val="tx1"/>
              </a:solidFill>
            </a:endParaRPr>
          </a:p>
          <a:p>
            <a:pPr algn="just" eaLnBrk="1" hangingPunct="1">
              <a:buNone/>
            </a:pP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Realizzata al </a:t>
            </a:r>
            <a:r>
              <a:rPr lang="it-IT" altLang="it-IT" dirty="0">
                <a:solidFill>
                  <a:srgbClr val="003366"/>
                </a:solidFill>
                <a:latin typeface="+mn-lt"/>
              </a:rPr>
              <a:t>fine di favorire l'interoperabilità nel campo dell'informazione geografica e promuovere l'armonizzazione, l'accesso e il riuso del patrimonio di dati territoriali prodotti e/o gestiti dalla Regione, a supporto del ruolo strategico che essi rivestono nella gestione e nel governo del territorio.</a:t>
            </a:r>
          </a:p>
          <a:p>
            <a:pPr algn="just" eaLnBrk="1" hangingPunct="1">
              <a:buNone/>
            </a:pPr>
            <a:endParaRPr lang="it-IT" altLang="it-IT" dirty="0">
              <a:solidFill>
                <a:srgbClr val="003366"/>
              </a:solidFill>
              <a:latin typeface="+mn-lt"/>
            </a:endParaRPr>
          </a:p>
          <a:p>
            <a:pPr algn="just" eaLnBrk="1" hangingPunct="1">
              <a:buNone/>
            </a:pPr>
            <a:r>
              <a:rPr lang="it-IT" altLang="it-IT" dirty="0" smtClean="0">
                <a:solidFill>
                  <a:srgbClr val="003366"/>
                </a:solidFill>
                <a:latin typeface="+mn-lt"/>
              </a:rPr>
              <a:t>La IDT inoltre </a:t>
            </a:r>
            <a:r>
              <a:rPr lang="it-IT" altLang="it-IT" dirty="0">
                <a:solidFill>
                  <a:srgbClr val="003366"/>
                </a:solidFill>
                <a:latin typeface="+mn-lt"/>
              </a:rPr>
              <a:t>agevola gli Enti Locali nell’ambito della Pianificazione Territoriale come previsto Legge Regionale 23 aprile 2004, n. 11 “Norme per il governo del territorio”, organizzando le </a:t>
            </a:r>
            <a:r>
              <a:rPr lang="it-IT" altLang="it-IT" b="1" dirty="0">
                <a:solidFill>
                  <a:srgbClr val="003366"/>
                </a:solidFill>
                <a:latin typeface="+mn-lt"/>
              </a:rPr>
              <a:t>risorse informative nel “Quadro Conoscitivo”.</a:t>
            </a:r>
          </a:p>
          <a:p>
            <a:pPr algn="just" eaLnBrk="1" hangingPunct="1"/>
            <a:endParaRPr lang="it-IT" altLang="it-IT" b="1" dirty="0">
              <a:solidFill>
                <a:srgbClr val="003366"/>
              </a:solidFill>
              <a:latin typeface="+mn-lt"/>
            </a:endParaRPr>
          </a:p>
          <a:p>
            <a:pPr algn="just" eaLnBrk="1" hangingPunct="1">
              <a:buNone/>
            </a:pPr>
            <a:r>
              <a:rPr lang="it-IT" altLang="it-IT" b="1" dirty="0">
                <a:solidFill>
                  <a:srgbClr val="003366"/>
                </a:solidFill>
                <a:latin typeface="+mn-lt"/>
              </a:rPr>
              <a:t>In attuazione del Codice dell’Amministrazione Digitale (</a:t>
            </a:r>
            <a:r>
              <a:rPr lang="it-IT" altLang="it-IT" b="1" dirty="0" err="1">
                <a:solidFill>
                  <a:srgbClr val="003366"/>
                </a:solidFill>
                <a:latin typeface="+mn-lt"/>
              </a:rPr>
              <a:t>D.Lgs.</a:t>
            </a:r>
            <a:r>
              <a:rPr lang="it-IT" altLang="it-IT" b="1" dirty="0">
                <a:solidFill>
                  <a:srgbClr val="003366"/>
                </a:solidFill>
                <a:latin typeface="+mn-lt"/>
              </a:rPr>
              <a:t> 82/2005) e direttiva INSPIRE (direttiva 2007/2/CE del Parlamento Europeo) </a:t>
            </a:r>
          </a:p>
        </p:txBody>
      </p:sp>
    </p:spTree>
    <p:extLst>
      <p:ext uri="{BB962C8B-B14F-4D97-AF65-F5344CB8AC3E}">
        <p14:creationId xmlns:p14="http://schemas.microsoft.com/office/powerpoint/2010/main" xmlns="" val="282850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ov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7581</TotalTime>
  <Words>958</Words>
  <Application>Microsoft Office PowerPoint</Application>
  <PresentationFormat>Presentazione su schermo (4:3)</PresentationFormat>
  <Paragraphs>139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19</vt:i4>
      </vt:variant>
    </vt:vector>
  </HeadingPairs>
  <TitlesOfParts>
    <vt:vector size="21" baseType="lpstr">
      <vt:lpstr>prova</vt:lpstr>
      <vt:lpstr>Personalizza struttura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“Dal progetto GSE Land alla Base di Dati di Copertura del Suolo: utilizzo delle banche dati territoriali del SIT della Regione del Veneto“</dc:title>
  <dc:creator>Your User Name</dc:creator>
  <cp:lastModifiedBy>monica-cestaro</cp:lastModifiedBy>
  <cp:revision>466</cp:revision>
  <dcterms:created xsi:type="dcterms:W3CDTF">2008-10-17T13:38:48Z</dcterms:created>
  <dcterms:modified xsi:type="dcterms:W3CDTF">2016-04-12T10:58:00Z</dcterms:modified>
</cp:coreProperties>
</file>